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3"/>
  </p:sldMasterIdLst>
  <p:notesMasterIdLst>
    <p:notesMasterId r:id="rId20"/>
  </p:notesMasterIdLst>
  <p:handoutMasterIdLst>
    <p:handoutMasterId r:id="rId21"/>
  </p:handoutMasterIdLst>
  <p:sldIdLst>
    <p:sldId id="282" r:id="rId4"/>
    <p:sldId id="293" r:id="rId5"/>
    <p:sldId id="283" r:id="rId6"/>
    <p:sldId id="305" r:id="rId7"/>
    <p:sldId id="294" r:id="rId8"/>
    <p:sldId id="291" r:id="rId9"/>
    <p:sldId id="300" r:id="rId10"/>
    <p:sldId id="296" r:id="rId11"/>
    <p:sldId id="297" r:id="rId12"/>
    <p:sldId id="295" r:id="rId13"/>
    <p:sldId id="301" r:id="rId14"/>
    <p:sldId id="302" r:id="rId15"/>
    <p:sldId id="304" r:id="rId16"/>
    <p:sldId id="303" r:id="rId17"/>
    <p:sldId id="298" r:id="rId18"/>
    <p:sldId id="299" r:id="rId19"/>
  </p:sldIdLst>
  <p:sldSz cx="12192000" cy="6858000"/>
  <p:notesSz cx="6858000" cy="9144000"/>
  <p:defaultTextStyle>
    <a:defPPr rtl="0">
      <a:defRPr lang="da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73A0DAA-6AF3-43AB-8588-CEC1D06C72B9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31" autoAdjust="0"/>
  </p:normalViewPr>
  <p:slideViewPr>
    <p:cSldViewPr snapToGrid="0">
      <p:cViewPr varScale="1">
        <p:scale>
          <a:sx n="104" d="100"/>
          <a:sy n="104" d="100"/>
        </p:scale>
        <p:origin x="138" y="44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9" d="100"/>
          <a:sy n="89" d="100"/>
        </p:scale>
        <p:origin x="2154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" Type="http://schemas.openxmlformats.org/officeDocument/2006/relationships/slideMaster" Target="slideMasters/slideMaster1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da-DK"/>
          </a:p>
        </p:txBody>
      </p:sp>
      <p:sp>
        <p:nvSpPr>
          <p:cNvPr id="3" name="Pladsholder til dato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4EADF51C-2CD1-45CF-AF33-1F8C6393867C}" type="datetime1">
              <a:rPr lang="da-DK" smtClean="0"/>
              <a:t>02-03-2020</a:t>
            </a:fld>
            <a:endParaRPr lang="da-DK"/>
          </a:p>
        </p:txBody>
      </p:sp>
      <p:sp>
        <p:nvSpPr>
          <p:cNvPr id="4" name="Pladsholder til sidefod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da-DK"/>
          </a:p>
        </p:txBody>
      </p:sp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82C0B10-7CAE-41E4-AB02-7E8B1FF2B898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da-DK" noProof="0"/>
          </a:p>
        </p:txBody>
      </p:sp>
      <p:sp>
        <p:nvSpPr>
          <p:cNvPr id="3" name="Pladsholder til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99535FA9-7558-419B-8BCE-23A6F5A53727}" type="datetime1">
              <a:rPr lang="da-DK" noProof="0" smtClean="0"/>
              <a:t>02-03-2020</a:t>
            </a:fld>
            <a:endParaRPr lang="da-DK" noProof="0"/>
          </a:p>
        </p:txBody>
      </p:sp>
      <p:sp>
        <p:nvSpPr>
          <p:cNvPr id="4" name="Pladsholder til slidebille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da-DK" noProof="0"/>
          </a:p>
        </p:txBody>
      </p:sp>
      <p:sp>
        <p:nvSpPr>
          <p:cNvPr id="5" name="Pladsholder til no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da-DK" noProof="0"/>
              <a:t>Rediger teksttypografier i master</a:t>
            </a:r>
          </a:p>
          <a:p>
            <a:pPr lvl="1" rtl="0"/>
            <a:r>
              <a:rPr lang="da-DK" noProof="0"/>
              <a:t>Andet niveau</a:t>
            </a:r>
          </a:p>
          <a:p>
            <a:pPr lvl="2" rtl="0"/>
            <a:r>
              <a:rPr lang="da-DK" noProof="0"/>
              <a:t>Tredje niveau</a:t>
            </a:r>
          </a:p>
          <a:p>
            <a:pPr lvl="3" rtl="0"/>
            <a:r>
              <a:rPr lang="da-DK" noProof="0"/>
              <a:t>Fjerde niveau</a:t>
            </a:r>
          </a:p>
          <a:p>
            <a:pPr lvl="4" rtl="0"/>
            <a:r>
              <a:rPr lang="da-DK" noProof="0"/>
              <a:t>Femte niveau</a:t>
            </a:r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da-DK" noProof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530193B-564F-4854-8A52-728F3FB19C85}" type="slidenum">
              <a:rPr lang="da-DK" noProof="0" smtClean="0"/>
              <a:t>‹nr.›</a:t>
            </a:fld>
            <a:endParaRPr lang="da-DK" noProof="0"/>
          </a:p>
        </p:txBody>
      </p:sp>
    </p:spTree>
    <p:extLst>
      <p:ext uri="{BB962C8B-B14F-4D97-AF65-F5344CB8AC3E}">
        <p14:creationId xmlns:p14="http://schemas.microsoft.com/office/powerpoint/2010/main" val="360381651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da-DK" noProof="0" smtClean="0"/>
              <a:t>1</a:t>
            </a:fld>
            <a:endParaRPr lang="da-DK" noProof="0"/>
          </a:p>
        </p:txBody>
      </p:sp>
    </p:spTree>
    <p:extLst>
      <p:ext uri="{BB962C8B-B14F-4D97-AF65-F5344CB8AC3E}">
        <p14:creationId xmlns:p14="http://schemas.microsoft.com/office/powerpoint/2010/main" val="27052384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da-DK" noProof="0" smtClean="0"/>
              <a:t>10</a:t>
            </a:fld>
            <a:endParaRPr lang="da-DK" noProof="0"/>
          </a:p>
        </p:txBody>
      </p:sp>
    </p:spTree>
    <p:extLst>
      <p:ext uri="{BB962C8B-B14F-4D97-AF65-F5344CB8AC3E}">
        <p14:creationId xmlns:p14="http://schemas.microsoft.com/office/powerpoint/2010/main" val="18571895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da-DK" noProof="0" smtClean="0"/>
              <a:t>15</a:t>
            </a:fld>
            <a:endParaRPr lang="da-DK" noProof="0"/>
          </a:p>
        </p:txBody>
      </p:sp>
    </p:spTree>
    <p:extLst>
      <p:ext uri="{BB962C8B-B14F-4D97-AF65-F5344CB8AC3E}">
        <p14:creationId xmlns:p14="http://schemas.microsoft.com/office/powerpoint/2010/main" val="13505951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da-DK" noProof="0" smtClean="0"/>
              <a:t>16</a:t>
            </a:fld>
            <a:endParaRPr lang="da-DK" noProof="0"/>
          </a:p>
        </p:txBody>
      </p:sp>
    </p:spTree>
    <p:extLst>
      <p:ext uri="{BB962C8B-B14F-4D97-AF65-F5344CB8AC3E}">
        <p14:creationId xmlns:p14="http://schemas.microsoft.com/office/powerpoint/2010/main" val="34582170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da-DK" noProof="0" smtClean="0"/>
              <a:t>2</a:t>
            </a:fld>
            <a:endParaRPr lang="da-DK" noProof="0"/>
          </a:p>
        </p:txBody>
      </p:sp>
    </p:spTree>
    <p:extLst>
      <p:ext uri="{BB962C8B-B14F-4D97-AF65-F5344CB8AC3E}">
        <p14:creationId xmlns:p14="http://schemas.microsoft.com/office/powerpoint/2010/main" val="17548618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da-DK" noProof="0" smtClean="0"/>
              <a:t>3</a:t>
            </a:fld>
            <a:endParaRPr lang="da-DK" noProof="0"/>
          </a:p>
        </p:txBody>
      </p:sp>
    </p:spTree>
    <p:extLst>
      <p:ext uri="{BB962C8B-B14F-4D97-AF65-F5344CB8AC3E}">
        <p14:creationId xmlns:p14="http://schemas.microsoft.com/office/powerpoint/2010/main" val="4751991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da-DK" noProof="0" smtClean="0"/>
              <a:t>4</a:t>
            </a:fld>
            <a:endParaRPr lang="da-DK" noProof="0"/>
          </a:p>
        </p:txBody>
      </p:sp>
    </p:spTree>
    <p:extLst>
      <p:ext uri="{BB962C8B-B14F-4D97-AF65-F5344CB8AC3E}">
        <p14:creationId xmlns:p14="http://schemas.microsoft.com/office/powerpoint/2010/main" val="41802566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da-DK" noProof="0" smtClean="0"/>
              <a:t>5</a:t>
            </a:fld>
            <a:endParaRPr lang="da-DK" noProof="0"/>
          </a:p>
        </p:txBody>
      </p:sp>
    </p:spTree>
    <p:extLst>
      <p:ext uri="{BB962C8B-B14F-4D97-AF65-F5344CB8AC3E}">
        <p14:creationId xmlns:p14="http://schemas.microsoft.com/office/powerpoint/2010/main" val="13026111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da-DK" noProof="0" smtClean="0"/>
              <a:t>6</a:t>
            </a:fld>
            <a:endParaRPr lang="da-DK" noProof="0"/>
          </a:p>
        </p:txBody>
      </p:sp>
    </p:spTree>
    <p:extLst>
      <p:ext uri="{BB962C8B-B14F-4D97-AF65-F5344CB8AC3E}">
        <p14:creationId xmlns:p14="http://schemas.microsoft.com/office/powerpoint/2010/main" val="20420344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da-DK" noProof="0" smtClean="0"/>
              <a:t>7</a:t>
            </a:fld>
            <a:endParaRPr lang="da-DK" noProof="0"/>
          </a:p>
        </p:txBody>
      </p:sp>
    </p:spTree>
    <p:extLst>
      <p:ext uri="{BB962C8B-B14F-4D97-AF65-F5344CB8AC3E}">
        <p14:creationId xmlns:p14="http://schemas.microsoft.com/office/powerpoint/2010/main" val="21543584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da-DK" noProof="0" smtClean="0"/>
              <a:t>8</a:t>
            </a:fld>
            <a:endParaRPr lang="da-DK" noProof="0"/>
          </a:p>
        </p:txBody>
      </p:sp>
    </p:spTree>
    <p:extLst>
      <p:ext uri="{BB962C8B-B14F-4D97-AF65-F5344CB8AC3E}">
        <p14:creationId xmlns:p14="http://schemas.microsoft.com/office/powerpoint/2010/main" val="5668927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da-DK" noProof="0" smtClean="0"/>
              <a:t>9</a:t>
            </a:fld>
            <a:endParaRPr lang="da-DK" noProof="0"/>
          </a:p>
        </p:txBody>
      </p:sp>
    </p:spTree>
    <p:extLst>
      <p:ext uri="{BB962C8B-B14F-4D97-AF65-F5344CB8AC3E}">
        <p14:creationId xmlns:p14="http://schemas.microsoft.com/office/powerpoint/2010/main" val="2247323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dsholder til billede 1">
            <a:extLst>
              <a:ext uri="{FF2B5EF4-FFF2-40B4-BE49-F238E27FC236}">
                <a16:creationId xmlns:a16="http://schemas.microsoft.com/office/drawing/2014/main" id="{837F9836-5B23-424D-8C60-AC02A8512A4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980476" y="0"/>
            <a:ext cx="2211524" cy="6858000"/>
          </a:xfrm>
          <a:solidFill>
            <a:schemeClr val="bg1">
              <a:lumMod val="9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da-DK"/>
              <a:t>Indsæt eller træk og slip billedet</a:t>
            </a:r>
            <a:endParaRPr lang="da-DK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6990" y="4346296"/>
            <a:ext cx="6798250" cy="1674470"/>
          </a:xfrm>
        </p:spPr>
        <p:txBody>
          <a:bodyPr rtlCol="0" anchor="b"/>
          <a:lstStyle>
            <a:lvl1pPr algn="r">
              <a:lnSpc>
                <a:spcPts val="5000"/>
              </a:lnSpc>
              <a:defRPr sz="6000" b="1" cap="all" spc="-300" baseline="0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r>
              <a:rPr lang="da-DK" dirty="0"/>
              <a:t>PRÆSENTATIONS-TITLEN</a:t>
            </a:r>
          </a:p>
        </p:txBody>
      </p:sp>
      <p:sp>
        <p:nvSpPr>
          <p:cNvPr id="3" name="Undertitel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11904" y="4650539"/>
            <a:ext cx="3401478" cy="1192038"/>
          </a:xfrm>
          <a:solidFill>
            <a:schemeClr val="tx1"/>
          </a:solidFill>
        </p:spPr>
        <p:txBody>
          <a:bodyPr lIns="252000" tIns="0" rtlCol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da-DK"/>
              <a:t>Klik for at redigere undertiteltypografien i masteren</a:t>
            </a:r>
            <a:endParaRPr lang="da-DK" dirty="0"/>
          </a:p>
        </p:txBody>
      </p:sp>
      <p:sp>
        <p:nvSpPr>
          <p:cNvPr id="7" name="Rektangel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a-DK" dirty="0"/>
          </a:p>
        </p:txBody>
      </p:sp>
      <p:sp>
        <p:nvSpPr>
          <p:cNvPr id="8" name="Rektangel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a-DK" dirty="0"/>
          </a:p>
        </p:txBody>
      </p:sp>
      <p:sp>
        <p:nvSpPr>
          <p:cNvPr id="11" name="Rektangel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334038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 ind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da-DK"/>
              <a:t>Klik for at redigere titlen på siden</a:t>
            </a:r>
            <a:endParaRPr lang="da-DK" dirty="0"/>
          </a:p>
        </p:txBody>
      </p:sp>
      <p:sp>
        <p:nvSpPr>
          <p:cNvPr id="7" name="Undertitel 2">
            <a:extLst>
              <a:ext uri="{FF2B5EF4-FFF2-40B4-BE49-F238E27FC236}">
                <a16:creationId xmlns:a16="http://schemas.microsoft.com/office/drawing/2014/main" id="{7DEBF36F-ADC5-48FF-BFAF-3BED06924FD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9198000" cy="360000"/>
          </a:xfrm>
        </p:spPr>
        <p:txBody>
          <a:bodyPr rtlCol="0"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da-DK"/>
              <a:t>Undertitel</a:t>
            </a:r>
            <a:endParaRPr lang="da-DK" dirty="0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32000" y="1512000"/>
            <a:ext cx="4500000" cy="4680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da-DK"/>
              <a:t>Rediger teksttypografier i master</a:t>
            </a:r>
          </a:p>
          <a:p>
            <a:pPr lvl="1" rtl="0"/>
            <a:r>
              <a:rPr lang="da-DK"/>
              <a:t>Andet niveau</a:t>
            </a:r>
          </a:p>
          <a:p>
            <a:pPr lvl="2" rtl="0"/>
            <a:r>
              <a:rPr lang="da-DK"/>
              <a:t>Tredje niveau</a:t>
            </a:r>
          </a:p>
          <a:p>
            <a:pPr lvl="3" rtl="0"/>
            <a:r>
              <a:rPr lang="da-DK"/>
              <a:t>Fjerde niveau</a:t>
            </a:r>
          </a:p>
          <a:p>
            <a:pPr lvl="4" rtl="0"/>
            <a:r>
              <a:rPr lang="da-DK"/>
              <a:t>Femte niveau</a:t>
            </a:r>
            <a:endParaRPr lang="da-DK" dirty="0"/>
          </a:p>
        </p:txBody>
      </p:sp>
      <p:sp>
        <p:nvSpPr>
          <p:cNvPr id="6" name="Pladsholder til tekst 4">
            <a:extLst>
              <a:ext uri="{FF2B5EF4-FFF2-40B4-BE49-F238E27FC236}">
                <a16:creationId xmlns:a16="http://schemas.microsoft.com/office/drawing/2014/main" id="{7867C73D-EE16-41D1-B7CE-A35C765E3B8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29800" y="1511250"/>
            <a:ext cx="4500000" cy="4680000"/>
          </a:xfrm>
        </p:spPr>
        <p:txBody>
          <a:bodyPr rtlCol="0"/>
          <a:lstStyle/>
          <a:p>
            <a:pPr lvl="0" rtl="0"/>
            <a:r>
              <a:rPr lang="da-DK"/>
              <a:t>Rediger teksttypografier i master</a:t>
            </a:r>
          </a:p>
          <a:p>
            <a:pPr lvl="1" rtl="0"/>
            <a:r>
              <a:rPr lang="da-DK"/>
              <a:t>Andet niveau</a:t>
            </a:r>
          </a:p>
          <a:p>
            <a:pPr lvl="2" rtl="0"/>
            <a:r>
              <a:rPr lang="da-DK"/>
              <a:t>Tredje niveau</a:t>
            </a:r>
          </a:p>
          <a:p>
            <a:pPr lvl="3" rtl="0"/>
            <a:r>
              <a:rPr lang="da-DK"/>
              <a:t>Fjerde niveau</a:t>
            </a:r>
          </a:p>
          <a:p>
            <a:pPr lvl="4" rtl="0"/>
            <a:r>
              <a:rPr lang="da-DK"/>
              <a:t>Femte niveau</a:t>
            </a:r>
            <a:endParaRPr lang="da-DK" dirty="0"/>
          </a:p>
        </p:txBody>
      </p:sp>
      <p:sp>
        <p:nvSpPr>
          <p:cNvPr id="4" name="Pladsholder til sidefod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da-DK"/>
              <a:t>Tilføj en sidefod</a:t>
            </a:r>
            <a:endParaRPr lang="da-DK" dirty="0"/>
          </a:p>
        </p:txBody>
      </p:sp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CD4FE60C-ACE5-4516-8CB6-EEDD96DB7358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da-DK" smtClean="0"/>
              <a:pPr rtl="0"/>
              <a:t>‹nr.›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8915521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kol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da-DK"/>
              <a:t>Klik for at redigere titlen på siden</a:t>
            </a:r>
            <a:endParaRPr lang="da-DK" dirty="0"/>
          </a:p>
        </p:txBody>
      </p:sp>
      <p:sp>
        <p:nvSpPr>
          <p:cNvPr id="9" name="Undertitel 2">
            <a:extLst>
              <a:ext uri="{FF2B5EF4-FFF2-40B4-BE49-F238E27FC236}">
                <a16:creationId xmlns:a16="http://schemas.microsoft.com/office/drawing/2014/main" id="{F94EB5D3-F8CB-4E76-8D7E-FF441818EEC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9198000" cy="360000"/>
          </a:xfrm>
        </p:spPr>
        <p:txBody>
          <a:bodyPr rtlCol="0"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da-DK"/>
              <a:t>Undertitel</a:t>
            </a:r>
            <a:endParaRPr lang="da-DK" dirty="0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1512000"/>
            <a:ext cx="2916000" cy="467925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da-DK"/>
              <a:t>Rediger teksttypografier i master</a:t>
            </a:r>
          </a:p>
          <a:p>
            <a:pPr lvl="1" rtl="0"/>
            <a:r>
              <a:rPr lang="da-DK"/>
              <a:t>Andet niveau</a:t>
            </a:r>
          </a:p>
          <a:p>
            <a:pPr lvl="2" rtl="0"/>
            <a:r>
              <a:rPr lang="da-DK"/>
              <a:t>Tredje niveau</a:t>
            </a:r>
          </a:p>
          <a:p>
            <a:pPr lvl="3" rtl="0"/>
            <a:r>
              <a:rPr lang="da-DK"/>
              <a:t>Fjerde niveau</a:t>
            </a:r>
          </a:p>
          <a:p>
            <a:pPr lvl="4" rtl="0"/>
            <a:r>
              <a:rPr lang="da-DK"/>
              <a:t>Femte niveau</a:t>
            </a:r>
            <a:endParaRPr lang="da-DK" dirty="0"/>
          </a:p>
        </p:txBody>
      </p:sp>
      <p:sp>
        <p:nvSpPr>
          <p:cNvPr id="5" name="Pladsholder til tekst 4">
            <a:extLst>
              <a:ext uri="{FF2B5EF4-FFF2-40B4-BE49-F238E27FC236}">
                <a16:creationId xmlns:a16="http://schemas.microsoft.com/office/drawing/2014/main" id="{16A38E24-EB1C-472F-B631-5DF32F9C4CF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72900" y="1511476"/>
            <a:ext cx="2916000" cy="4679249"/>
          </a:xfrm>
        </p:spPr>
        <p:txBody>
          <a:bodyPr rtlCol="0"/>
          <a:lstStyle/>
          <a:p>
            <a:pPr lvl="0" rtl="0"/>
            <a:r>
              <a:rPr lang="da-DK"/>
              <a:t>Rediger teksttypografier i master</a:t>
            </a:r>
          </a:p>
          <a:p>
            <a:pPr lvl="1" rtl="0"/>
            <a:r>
              <a:rPr lang="da-DK"/>
              <a:t>Andet niveau</a:t>
            </a:r>
          </a:p>
          <a:p>
            <a:pPr lvl="2" rtl="0"/>
            <a:r>
              <a:rPr lang="da-DK"/>
              <a:t>Tredje niveau</a:t>
            </a:r>
          </a:p>
          <a:p>
            <a:pPr lvl="3" rtl="0"/>
            <a:r>
              <a:rPr lang="da-DK"/>
              <a:t>Fjerde niveau</a:t>
            </a:r>
          </a:p>
          <a:p>
            <a:pPr lvl="4" rtl="0"/>
            <a:r>
              <a:rPr lang="da-DK"/>
              <a:t>Femte niveau</a:t>
            </a:r>
            <a:endParaRPr lang="da-DK" dirty="0"/>
          </a:p>
        </p:txBody>
      </p:sp>
      <p:sp>
        <p:nvSpPr>
          <p:cNvPr id="11" name="Pladsholder til tekst 5">
            <a:extLst>
              <a:ext uri="{FF2B5EF4-FFF2-40B4-BE49-F238E27FC236}">
                <a16:creationId xmlns:a16="http://schemas.microsoft.com/office/drawing/2014/main" id="{5B4A252E-78C9-4F76-98A4-A4B580AD072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13800" y="1511475"/>
            <a:ext cx="2916000" cy="4679250"/>
          </a:xfrm>
        </p:spPr>
        <p:txBody>
          <a:bodyPr rtlCol="0"/>
          <a:lstStyle/>
          <a:p>
            <a:pPr lvl="0" rtl="0"/>
            <a:r>
              <a:rPr lang="da-DK"/>
              <a:t>Rediger teksttypografier i master</a:t>
            </a:r>
          </a:p>
          <a:p>
            <a:pPr lvl="1" rtl="0"/>
            <a:r>
              <a:rPr lang="da-DK"/>
              <a:t>Andet niveau</a:t>
            </a:r>
          </a:p>
          <a:p>
            <a:pPr lvl="2" rtl="0"/>
            <a:r>
              <a:rPr lang="da-DK"/>
              <a:t>Tredje niveau</a:t>
            </a:r>
          </a:p>
          <a:p>
            <a:pPr lvl="3" rtl="0"/>
            <a:r>
              <a:rPr lang="da-DK"/>
              <a:t>Fjerde niveau</a:t>
            </a:r>
          </a:p>
          <a:p>
            <a:pPr lvl="4" rtl="0"/>
            <a:r>
              <a:rPr lang="da-DK"/>
              <a:t>Femte niveau</a:t>
            </a:r>
            <a:endParaRPr lang="da-DK" dirty="0"/>
          </a:p>
        </p:txBody>
      </p:sp>
      <p:sp>
        <p:nvSpPr>
          <p:cNvPr id="4" name="Pladsholder til sidefod 3">
            <a:extLst>
              <a:ext uri="{FF2B5EF4-FFF2-40B4-BE49-F238E27FC236}">
                <a16:creationId xmlns:a16="http://schemas.microsoft.com/office/drawing/2014/main" id="{6D4BCA97-F31B-451D-82F8-6E000DF2118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da-DK"/>
              <a:t>Tilføj en sidefod</a:t>
            </a:r>
            <a:endParaRPr lang="da-DK" dirty="0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0817AAC4-A657-4D75-A527-0307AFF2B17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da-DK" smtClean="0"/>
              <a:pPr rtl="0"/>
              <a:t>‹nr.›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6543880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kol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da-DK" noProof="0"/>
              <a:t>Klik for at redigere titlen på siden</a:t>
            </a:r>
          </a:p>
        </p:txBody>
      </p:sp>
      <p:sp>
        <p:nvSpPr>
          <p:cNvPr id="10" name="Undertitel 2">
            <a:extLst>
              <a:ext uri="{FF2B5EF4-FFF2-40B4-BE49-F238E27FC236}">
                <a16:creationId xmlns:a16="http://schemas.microsoft.com/office/drawing/2014/main" id="{9D7ACCB5-9A86-4F46-89E2-B79F48C9EC1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9198000" cy="360000"/>
          </a:xfrm>
        </p:spPr>
        <p:txBody>
          <a:bodyPr rtlCol="0"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da-DK" noProof="0"/>
              <a:t>Undertitel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1512000"/>
            <a:ext cx="1764000" cy="467925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da-DK" noProof="0"/>
              <a:t>Rediger teksttypografier i master</a:t>
            </a:r>
          </a:p>
          <a:p>
            <a:pPr lvl="1" rtl="0"/>
            <a:r>
              <a:rPr lang="da-DK" noProof="0"/>
              <a:t>Andet niveau</a:t>
            </a:r>
          </a:p>
          <a:p>
            <a:pPr lvl="2" rtl="0"/>
            <a:r>
              <a:rPr lang="da-DK" noProof="0"/>
              <a:t>Tredje niveau</a:t>
            </a:r>
          </a:p>
          <a:p>
            <a:pPr lvl="3" rtl="0"/>
            <a:r>
              <a:rPr lang="da-DK" noProof="0"/>
              <a:t>Fjerde niveau</a:t>
            </a:r>
          </a:p>
          <a:p>
            <a:pPr lvl="4" rtl="0"/>
            <a:r>
              <a:rPr lang="da-DK" noProof="0"/>
              <a:t>Fem-te ni-veau</a:t>
            </a:r>
          </a:p>
        </p:txBody>
      </p:sp>
      <p:sp>
        <p:nvSpPr>
          <p:cNvPr id="5" name="Pladsholder til tekst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290450" y="1512000"/>
            <a:ext cx="1764000" cy="4679250"/>
          </a:xfrm>
        </p:spPr>
        <p:txBody>
          <a:bodyPr rtlCol="0"/>
          <a:lstStyle>
            <a:lvl5pPr>
              <a:defRPr/>
            </a:lvl5pPr>
          </a:lstStyle>
          <a:p>
            <a:pPr lvl="0" rtl="0"/>
            <a:r>
              <a:rPr lang="da-DK" noProof="0"/>
              <a:t>Rediger teksttypografier i master</a:t>
            </a:r>
          </a:p>
          <a:p>
            <a:pPr lvl="1" rtl="0"/>
            <a:r>
              <a:rPr lang="da-DK" noProof="0"/>
              <a:t>Andet niveau</a:t>
            </a:r>
          </a:p>
          <a:p>
            <a:pPr lvl="2" rtl="0"/>
            <a:r>
              <a:rPr lang="da-DK" noProof="0"/>
              <a:t>Tredje niveau</a:t>
            </a:r>
          </a:p>
          <a:p>
            <a:pPr lvl="3" rtl="0"/>
            <a:r>
              <a:rPr lang="da-DK" noProof="0"/>
              <a:t>Fjerde niveau</a:t>
            </a:r>
          </a:p>
          <a:p>
            <a:pPr lvl="4" rtl="0"/>
            <a:r>
              <a:rPr lang="da-DK" noProof="0"/>
              <a:t>Fem-te ni-veau</a:t>
            </a:r>
          </a:p>
        </p:txBody>
      </p:sp>
      <p:sp>
        <p:nvSpPr>
          <p:cNvPr id="13" name="Pladsholder til tekst 5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48900" y="1512000"/>
            <a:ext cx="1764000" cy="4679250"/>
          </a:xfrm>
        </p:spPr>
        <p:txBody>
          <a:bodyPr rtlCol="0"/>
          <a:lstStyle>
            <a:lvl5pPr>
              <a:defRPr/>
            </a:lvl5pPr>
          </a:lstStyle>
          <a:p>
            <a:pPr lvl="0" rtl="0"/>
            <a:r>
              <a:rPr lang="da-DK" noProof="0"/>
              <a:t>Rediger teksttypografier i master</a:t>
            </a:r>
          </a:p>
          <a:p>
            <a:pPr lvl="1" rtl="0"/>
            <a:r>
              <a:rPr lang="da-DK" noProof="0"/>
              <a:t>Andet niveau</a:t>
            </a:r>
          </a:p>
          <a:p>
            <a:pPr lvl="2" rtl="0"/>
            <a:r>
              <a:rPr lang="da-DK" noProof="0"/>
              <a:t>Tredje niveau</a:t>
            </a:r>
          </a:p>
          <a:p>
            <a:pPr lvl="3" rtl="0"/>
            <a:r>
              <a:rPr lang="da-DK" noProof="0"/>
              <a:t>Fjerde niveau</a:t>
            </a:r>
          </a:p>
          <a:p>
            <a:pPr lvl="4" rtl="0"/>
            <a:r>
              <a:rPr lang="da-DK" noProof="0"/>
              <a:t>Fem-te ni-veau</a:t>
            </a:r>
          </a:p>
        </p:txBody>
      </p:sp>
      <p:sp>
        <p:nvSpPr>
          <p:cNvPr id="15" name="Pladsholder til tekst 6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07350" y="1507535"/>
            <a:ext cx="1764000" cy="4679250"/>
          </a:xfrm>
        </p:spPr>
        <p:txBody>
          <a:bodyPr rtlCol="0"/>
          <a:lstStyle>
            <a:lvl5pPr>
              <a:defRPr/>
            </a:lvl5pPr>
          </a:lstStyle>
          <a:p>
            <a:pPr lvl="0" rtl="0"/>
            <a:r>
              <a:rPr lang="da-DK" noProof="0"/>
              <a:t>Rediger teksttypografier i master</a:t>
            </a:r>
          </a:p>
          <a:p>
            <a:pPr lvl="1" rtl="0"/>
            <a:r>
              <a:rPr lang="da-DK" noProof="0"/>
              <a:t>Andet niveau</a:t>
            </a:r>
          </a:p>
          <a:p>
            <a:pPr lvl="2" rtl="0"/>
            <a:r>
              <a:rPr lang="da-DK" noProof="0"/>
              <a:t>Tredje niveau</a:t>
            </a:r>
          </a:p>
          <a:p>
            <a:pPr lvl="3" rtl="0"/>
            <a:r>
              <a:rPr lang="da-DK" noProof="0"/>
              <a:t>Fjerde niveau</a:t>
            </a:r>
          </a:p>
          <a:p>
            <a:pPr lvl="4" rtl="0"/>
            <a:r>
              <a:rPr lang="da-DK" noProof="0"/>
              <a:t>Fem-te ni-veau</a:t>
            </a:r>
          </a:p>
        </p:txBody>
      </p:sp>
      <p:sp>
        <p:nvSpPr>
          <p:cNvPr id="17" name="Pladsholder til tekst 7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865800" y="1507535"/>
            <a:ext cx="1764000" cy="4683715"/>
          </a:xfrm>
        </p:spPr>
        <p:txBody>
          <a:bodyPr rtlCol="0"/>
          <a:lstStyle>
            <a:lvl5pPr>
              <a:defRPr/>
            </a:lvl5pPr>
          </a:lstStyle>
          <a:p>
            <a:pPr lvl="0" rtl="0"/>
            <a:r>
              <a:rPr lang="da-DK" noProof="0"/>
              <a:t>Rediger teksttypografier i master</a:t>
            </a:r>
          </a:p>
          <a:p>
            <a:pPr lvl="1" rtl="0"/>
            <a:r>
              <a:rPr lang="da-DK" noProof="0"/>
              <a:t>Andet niveau</a:t>
            </a:r>
          </a:p>
          <a:p>
            <a:pPr lvl="2" rtl="0"/>
            <a:r>
              <a:rPr lang="da-DK" noProof="0"/>
              <a:t>Tredje niveau</a:t>
            </a:r>
          </a:p>
          <a:p>
            <a:pPr lvl="3" rtl="0"/>
            <a:r>
              <a:rPr lang="da-DK" noProof="0"/>
              <a:t>Fjerde niveau</a:t>
            </a:r>
          </a:p>
          <a:p>
            <a:pPr lvl="4" rtl="0"/>
            <a:r>
              <a:rPr lang="da-DK" noProof="0"/>
              <a:t>Fem-te ni-veau</a:t>
            </a:r>
          </a:p>
        </p:txBody>
      </p:sp>
      <p:sp>
        <p:nvSpPr>
          <p:cNvPr id="4" name="Pladsholder til sidefod 3">
            <a:extLst>
              <a:ext uri="{FF2B5EF4-FFF2-40B4-BE49-F238E27FC236}">
                <a16:creationId xmlns:a16="http://schemas.microsoft.com/office/drawing/2014/main" id="{2D09234E-176D-4BBF-9391-7B6F018C51A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pPr rtl="0"/>
            <a:r>
              <a:rPr lang="da-DK" noProof="0"/>
              <a:t>Tilføj en sidefod</a:t>
            </a:r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B5A8293F-A5B5-4FCC-BF27-A25B1BAFF245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da-DK" noProof="0" smtClean="0"/>
              <a:pPr rtl="0"/>
              <a:t>‹nr.›</a:t>
            </a:fld>
            <a:endParaRPr lang="da-DK" noProof="0"/>
          </a:p>
        </p:txBody>
      </p:sp>
    </p:spTree>
    <p:extLst>
      <p:ext uri="{BB962C8B-B14F-4D97-AF65-F5344CB8AC3E}">
        <p14:creationId xmlns:p14="http://schemas.microsoft.com/office/powerpoint/2010/main" val="9748372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da-DK"/>
              <a:t>Klik for at redigere titlen på siden</a:t>
            </a:r>
            <a:endParaRPr lang="da-DK" dirty="0"/>
          </a:p>
        </p:txBody>
      </p:sp>
      <p:sp>
        <p:nvSpPr>
          <p:cNvPr id="5" name="Undertitel 2">
            <a:extLst>
              <a:ext uri="{FF2B5EF4-FFF2-40B4-BE49-F238E27FC236}">
                <a16:creationId xmlns:a16="http://schemas.microsoft.com/office/drawing/2014/main" id="{10727B06-56A8-44A2-B6C2-9ED183D107F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9198116" cy="360000"/>
          </a:xfrm>
        </p:spPr>
        <p:txBody>
          <a:bodyPr rtlCol="0"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da-DK"/>
              <a:t>Undertitel</a:t>
            </a:r>
            <a:endParaRPr lang="da-DK" dirty="0"/>
          </a:p>
        </p:txBody>
      </p:sp>
      <p:sp>
        <p:nvSpPr>
          <p:cNvPr id="3" name="Pladsholder til sidefod 2">
            <a:extLst>
              <a:ext uri="{FF2B5EF4-FFF2-40B4-BE49-F238E27FC236}">
                <a16:creationId xmlns:a16="http://schemas.microsoft.com/office/drawing/2014/main" id="{08CCB8C2-B6A2-4C69-8D3A-57420A034BA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da-DK"/>
              <a:t>Tilføj en sidefod</a:t>
            </a:r>
            <a:endParaRPr lang="da-DK" dirty="0"/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8E801980-CBAE-4A50-886D-54D7BB2E1947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da-DK" smtClean="0"/>
              <a:pPr rtl="0"/>
              <a:t>‹nr.›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fod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da-DK"/>
              <a:t>Tilføj en sidefod</a:t>
            </a:r>
            <a:endParaRPr lang="da-DK" dirty="0"/>
          </a:p>
        </p:txBody>
      </p:sp>
      <p:sp>
        <p:nvSpPr>
          <p:cNvPr id="3" name="Pladsholder til slidenummer 2">
            <a:extLst>
              <a:ext uri="{FF2B5EF4-FFF2-40B4-BE49-F238E27FC236}">
                <a16:creationId xmlns:a16="http://schemas.microsoft.com/office/drawing/2014/main" id="{2310D190-B83D-438A-91BC-470C41B22A2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da-DK" smtClean="0"/>
              <a:pPr rtl="0"/>
              <a:t>‹nr.›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1397670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ktangel 11">
            <a:extLst>
              <a:ext uri="{FF2B5EF4-FFF2-40B4-BE49-F238E27FC236}">
                <a16:creationId xmlns:a16="http://schemas.microsoft.com/office/drawing/2014/main" id="{554ED587-2D2F-4D3F-B55B-C64465AB4EC5}"/>
              </a:ext>
            </a:extLst>
          </p:cNvPr>
          <p:cNvSpPr/>
          <p:nvPr userDrawn="1"/>
        </p:nvSpPr>
        <p:spPr>
          <a:xfrm>
            <a:off x="69274" y="66963"/>
            <a:ext cx="9911201" cy="672734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a-DK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6990" y="4346296"/>
            <a:ext cx="6798250" cy="1674470"/>
          </a:xfrm>
        </p:spPr>
        <p:txBody>
          <a:bodyPr rtlCol="0" anchor="b"/>
          <a:lstStyle>
            <a:lvl1pPr algn="r">
              <a:lnSpc>
                <a:spcPts val="5000"/>
              </a:lnSpc>
              <a:defRPr sz="6000" b="1" cap="all" spc="-300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da-DK" dirty="0"/>
              <a:t>PRÆSENTATIONS-TITLEN</a:t>
            </a:r>
          </a:p>
        </p:txBody>
      </p:sp>
      <p:sp>
        <p:nvSpPr>
          <p:cNvPr id="3" name="Undertitel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26418" y="4650539"/>
            <a:ext cx="2456210" cy="1192038"/>
          </a:xfrm>
          <a:solidFill>
            <a:schemeClr val="bg1"/>
          </a:solidFill>
        </p:spPr>
        <p:txBody>
          <a:bodyPr lIns="252000" tIns="0" rtlCol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da-DK"/>
              <a:t>Klik for at redigere undertiteltypografien i masteren</a:t>
            </a:r>
            <a:endParaRPr lang="da-DK" dirty="0"/>
          </a:p>
        </p:txBody>
      </p:sp>
      <p:sp>
        <p:nvSpPr>
          <p:cNvPr id="7" name="Rektangel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a-DK" dirty="0"/>
          </a:p>
        </p:txBody>
      </p:sp>
      <p:sp>
        <p:nvSpPr>
          <p:cNvPr id="8" name="Rektangel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a-DK" dirty="0"/>
          </a:p>
        </p:txBody>
      </p:sp>
      <p:sp>
        <p:nvSpPr>
          <p:cNvPr id="11" name="Rektangel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a-DK" dirty="0"/>
          </a:p>
        </p:txBody>
      </p:sp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E798A99C-9485-48F0-8E1E-227AD1348A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da-DK" smtClean="0"/>
              <a:pPr rtl="0"/>
              <a:t>‹nr.›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2181155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dsholder til billede 1">
            <a:extLst>
              <a:ext uri="{FF2B5EF4-FFF2-40B4-BE49-F238E27FC236}">
                <a16:creationId xmlns:a16="http://schemas.microsoft.com/office/drawing/2014/main" id="{069FFAE5-B16E-4571-88F7-52FA5354B1A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9273" y="63691"/>
            <a:ext cx="9911201" cy="6727346"/>
          </a:xfrm>
          <a:solidFill>
            <a:schemeClr val="tx1">
              <a:lumMod val="75000"/>
              <a:lumOff val="2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da-DK"/>
              <a:t>Indsæt eller træk og slip billedet</a:t>
            </a:r>
            <a:endParaRPr lang="da-DK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6990" y="4346296"/>
            <a:ext cx="6798250" cy="1674470"/>
          </a:xfrm>
        </p:spPr>
        <p:txBody>
          <a:bodyPr rtlCol="0" anchor="b"/>
          <a:lstStyle>
            <a:lvl1pPr algn="r">
              <a:lnSpc>
                <a:spcPts val="5000"/>
              </a:lnSpc>
              <a:defRPr sz="6000" b="1" cap="all" spc="-300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da-DK" dirty="0"/>
              <a:t>PRÆSENTATIONS-TITLEN</a:t>
            </a:r>
          </a:p>
        </p:txBody>
      </p:sp>
      <p:sp>
        <p:nvSpPr>
          <p:cNvPr id="3" name="Undertitel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26418" y="4650539"/>
            <a:ext cx="2456210" cy="1192038"/>
          </a:xfrm>
          <a:solidFill>
            <a:schemeClr val="bg1"/>
          </a:solidFill>
        </p:spPr>
        <p:txBody>
          <a:bodyPr lIns="252000" tIns="0" rtlCol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da-DK"/>
              <a:t>Klik for at redigere undertiteltypografien i masteren</a:t>
            </a:r>
            <a:endParaRPr lang="da-DK" dirty="0"/>
          </a:p>
        </p:txBody>
      </p:sp>
      <p:sp>
        <p:nvSpPr>
          <p:cNvPr id="7" name="Rektangel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a-DK" dirty="0"/>
          </a:p>
        </p:txBody>
      </p:sp>
      <p:sp>
        <p:nvSpPr>
          <p:cNvPr id="8" name="Rektangel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a-DK" dirty="0"/>
          </a:p>
        </p:txBody>
      </p:sp>
      <p:sp>
        <p:nvSpPr>
          <p:cNvPr id="11" name="Rektangel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a-DK" dirty="0"/>
          </a:p>
        </p:txBody>
      </p:sp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E798A99C-9485-48F0-8E1E-227AD1348A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da-DK" smtClean="0"/>
              <a:pPr rtl="0"/>
              <a:t>‹nr.›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40947389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lede med indhold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1">
            <a:extLst>
              <a:ext uri="{FF2B5EF4-FFF2-40B4-BE49-F238E27FC236}">
                <a16:creationId xmlns:a16="http://schemas.microsoft.com/office/drawing/2014/main" id="{1599E2D7-24B3-4D66-9AFB-83C1AEC4DBBB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9980476" y="0"/>
            <a:ext cx="2211524" cy="6192000"/>
          </a:xfrm>
          <a:solidFill>
            <a:schemeClr val="bg1">
              <a:lumMod val="9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da-DK"/>
              <a:t>Indsæt eller træk og slip billedet</a:t>
            </a:r>
            <a:endParaRPr lang="da-DK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45086" y="1807950"/>
            <a:ext cx="5184913" cy="432000"/>
          </a:xfrm>
        </p:spPr>
        <p:txBody>
          <a:bodyPr rtlCol="0"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da-DK"/>
              <a:t>Klik for at redigere titlen på siden</a:t>
            </a:r>
            <a:endParaRPr lang="da-DK" dirty="0"/>
          </a:p>
        </p:txBody>
      </p:sp>
      <p:sp>
        <p:nvSpPr>
          <p:cNvPr id="10" name="Undertitel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444886" y="2383950"/>
            <a:ext cx="5184913" cy="360000"/>
          </a:xfrm>
        </p:spPr>
        <p:txBody>
          <a:bodyPr rtlCol="0"/>
          <a:lstStyle>
            <a:lvl1pPr marL="0" indent="0" algn="r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da-DK"/>
              <a:t>Undertitel</a:t>
            </a:r>
            <a:endParaRPr lang="da-DK" dirty="0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445000" y="2908300"/>
            <a:ext cx="5184800" cy="3283700"/>
          </a:xfrm>
          <a:solidFill>
            <a:schemeClr val="bg1"/>
          </a:solidFill>
        </p:spPr>
        <p:txBody>
          <a:bodyPr lIns="180000" tIns="252000" rIns="252000" rtlCol="0"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da-DK"/>
              <a:t>Rediger teksttypografier i master</a:t>
            </a:r>
          </a:p>
          <a:p>
            <a:pPr lvl="1" rtl="0"/>
            <a:r>
              <a:rPr lang="da-DK"/>
              <a:t>Andet niveau</a:t>
            </a:r>
          </a:p>
          <a:p>
            <a:pPr lvl="2" rtl="0"/>
            <a:r>
              <a:rPr lang="da-DK"/>
              <a:t>Tredje niveau</a:t>
            </a:r>
          </a:p>
          <a:p>
            <a:pPr lvl="3" rtl="0"/>
            <a:r>
              <a:rPr lang="da-DK"/>
              <a:t>Fjerde niveau</a:t>
            </a:r>
          </a:p>
          <a:p>
            <a:pPr lvl="4" rtl="0"/>
            <a:r>
              <a:rPr lang="da-DK"/>
              <a:t>Femte niveau</a:t>
            </a:r>
            <a:endParaRPr lang="da-DK" dirty="0"/>
          </a:p>
        </p:txBody>
      </p:sp>
      <p:sp>
        <p:nvSpPr>
          <p:cNvPr id="4" name="Pladsholder til sidefod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da-DK"/>
              <a:t>Tilføj en sidefod</a:t>
            </a:r>
            <a:endParaRPr lang="da-DK" dirty="0"/>
          </a:p>
        </p:txBody>
      </p:sp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53DA1E79-BA17-41C5-98B7-CFBC5859A51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da-DK" smtClean="0"/>
              <a:pPr rtl="0"/>
              <a:t>‹nr.›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350103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lede med indhold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823393" y="1343906"/>
            <a:ext cx="3736800" cy="3933645"/>
          </a:xfrm>
          <a:solidFill>
            <a:schemeClr val="bg1"/>
          </a:solidFill>
        </p:spPr>
        <p:txBody>
          <a:bodyPr lIns="180000" tIns="180000" rIns="180000"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da-DK"/>
              <a:t>Rediger teksttypografier i master</a:t>
            </a:r>
          </a:p>
          <a:p>
            <a:pPr lvl="1" rtl="0"/>
            <a:r>
              <a:rPr lang="da-DK"/>
              <a:t>Andet niveau</a:t>
            </a:r>
          </a:p>
          <a:p>
            <a:pPr lvl="2" rtl="0"/>
            <a:r>
              <a:rPr lang="da-DK"/>
              <a:t>Tredje niveau</a:t>
            </a:r>
          </a:p>
          <a:p>
            <a:pPr lvl="3" rtl="0"/>
            <a:r>
              <a:rPr lang="da-DK"/>
              <a:t>Fjerde niveau</a:t>
            </a:r>
          </a:p>
          <a:p>
            <a:pPr lvl="4" rtl="0"/>
            <a:r>
              <a:rPr lang="da-DK"/>
              <a:t>Femte niveau</a:t>
            </a:r>
            <a:endParaRPr lang="da-DK" dirty="0"/>
          </a:p>
        </p:txBody>
      </p:sp>
      <p:sp>
        <p:nvSpPr>
          <p:cNvPr id="4" name="Pladsholder til sidefod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da-DK"/>
              <a:t>Tilføj en sidefod</a:t>
            </a:r>
            <a:endParaRPr lang="da-DK" dirty="0"/>
          </a:p>
        </p:txBody>
      </p:sp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53DA1E79-BA17-41C5-98B7-CFBC5859A51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da-DK" smtClean="0"/>
              <a:pPr rtl="0"/>
              <a:t>‹nr.›</a:t>
            </a:fld>
            <a:endParaRPr lang="da-DK" dirty="0"/>
          </a:p>
        </p:txBody>
      </p:sp>
      <p:sp>
        <p:nvSpPr>
          <p:cNvPr id="9" name="Pladsholder til billede 6">
            <a:extLst>
              <a:ext uri="{FF2B5EF4-FFF2-40B4-BE49-F238E27FC236}">
                <a16:creationId xmlns:a16="http://schemas.microsoft.com/office/drawing/2014/main" id="{492C2A1D-F7BD-46B6-BC01-15D365ACD50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560193" y="1344803"/>
            <a:ext cx="3737526" cy="3933645"/>
          </a:xfrm>
          <a:solidFill>
            <a:schemeClr val="tx1">
              <a:lumMod val="75000"/>
              <a:lumOff val="2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da-DK"/>
              <a:t>Indsæt eller træk og slip billedet</a:t>
            </a:r>
            <a:endParaRPr lang="da-DK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7F4F1543-153D-4F77-A4A9-C9BBA1C205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31100" cy="432000"/>
          </a:xfrm>
        </p:spPr>
        <p:txBody>
          <a:bodyPr rtlCol="0"/>
          <a:lstStyle/>
          <a:p>
            <a:pPr rtl="0"/>
            <a:r>
              <a:rPr lang="da-DK"/>
              <a:t>Klik for at redigere titeltypografier i master</a:t>
            </a:r>
            <a:endParaRPr lang="da-DK" dirty="0"/>
          </a:p>
        </p:txBody>
      </p:sp>
      <p:sp>
        <p:nvSpPr>
          <p:cNvPr id="11" name="Undertitel 2">
            <a:extLst>
              <a:ext uri="{FF2B5EF4-FFF2-40B4-BE49-F238E27FC236}">
                <a16:creationId xmlns:a16="http://schemas.microsoft.com/office/drawing/2014/main" id="{9FAA210E-391A-499A-89D5-F222045FD1A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6895900" cy="360000"/>
          </a:xfrm>
        </p:spPr>
        <p:txBody>
          <a:bodyPr rtlCol="0"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da-DK"/>
              <a:t>Undertitel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3471979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da-DK"/>
              <a:t>Klik for at redigere titlen på siden</a:t>
            </a:r>
            <a:endParaRPr lang="da-DK" dirty="0"/>
          </a:p>
        </p:txBody>
      </p:sp>
      <p:sp>
        <p:nvSpPr>
          <p:cNvPr id="9" name="Undertitel 2">
            <a:extLst>
              <a:ext uri="{FF2B5EF4-FFF2-40B4-BE49-F238E27FC236}">
                <a16:creationId xmlns:a16="http://schemas.microsoft.com/office/drawing/2014/main" id="{E4633398-8EC3-417B-BEA6-101D8F22467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9198000" cy="360000"/>
          </a:xfrm>
        </p:spPr>
        <p:txBody>
          <a:bodyPr rtlCol="0"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da-DK"/>
              <a:t>Undertitel</a:t>
            </a:r>
            <a:endParaRPr lang="da-DK" dirty="0"/>
          </a:p>
        </p:txBody>
      </p:sp>
      <p:sp>
        <p:nvSpPr>
          <p:cNvPr id="3" name="Sammenligning – Pladsholder til venstre 1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32000" y="1432296"/>
            <a:ext cx="4500000" cy="527076"/>
          </a:xfrm>
          <a:solidFill>
            <a:schemeClr val="tx1"/>
          </a:solidFill>
        </p:spPr>
        <p:txBody>
          <a:bodyPr lIns="180000" tIns="36000" rtlCol="0" anchor="ctr"/>
          <a:lstStyle>
            <a:lvl1pPr marL="0" indent="0">
              <a:buNone/>
              <a:defRPr sz="2400" b="1" spc="-15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a-DK"/>
              <a:t>Rediger teksttypografier i master</a:t>
            </a:r>
            <a:endParaRPr lang="da-DK" dirty="0"/>
          </a:p>
        </p:txBody>
      </p:sp>
      <p:sp>
        <p:nvSpPr>
          <p:cNvPr id="4" name="Pladsholder til indhold 2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32000" y="2023668"/>
            <a:ext cx="4500000" cy="4168332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da-DK"/>
              <a:t>Rediger teksttypografier i master</a:t>
            </a:r>
          </a:p>
          <a:p>
            <a:pPr lvl="1" rtl="0"/>
            <a:r>
              <a:rPr lang="da-DK"/>
              <a:t>Andet niveau</a:t>
            </a:r>
          </a:p>
          <a:p>
            <a:pPr lvl="2" rtl="0"/>
            <a:r>
              <a:rPr lang="da-DK"/>
              <a:t>Tredje niveau</a:t>
            </a:r>
          </a:p>
          <a:p>
            <a:pPr lvl="3" rtl="0"/>
            <a:r>
              <a:rPr lang="da-DK"/>
              <a:t>Fjerde niveau</a:t>
            </a:r>
          </a:p>
          <a:p>
            <a:pPr lvl="4" rtl="0"/>
            <a:r>
              <a:rPr lang="da-DK"/>
              <a:t>Femte niveau</a:t>
            </a:r>
            <a:endParaRPr lang="da-DK" dirty="0"/>
          </a:p>
        </p:txBody>
      </p:sp>
      <p:sp>
        <p:nvSpPr>
          <p:cNvPr id="12" name="Sammenligning – Pladsholder til venstre 2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29800" y="1433105"/>
            <a:ext cx="4500000" cy="525283"/>
          </a:xfrm>
          <a:solidFill>
            <a:schemeClr val="tx1"/>
          </a:solidFill>
        </p:spPr>
        <p:txBody>
          <a:bodyPr lIns="180000" tIns="36000" rtlCol="0" anchor="ctr"/>
          <a:lstStyle>
            <a:lvl1pPr marL="0" indent="0">
              <a:buNone/>
              <a:defRPr sz="2400" b="1" spc="-15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da-DK"/>
              <a:t>Rediger teksttypografier i master</a:t>
            </a:r>
            <a:endParaRPr lang="da-DK" dirty="0"/>
          </a:p>
        </p:txBody>
      </p:sp>
      <p:sp>
        <p:nvSpPr>
          <p:cNvPr id="8" name="Pladsholder til tekst 4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29800" y="2020359"/>
            <a:ext cx="4500000" cy="4170891"/>
          </a:xfrm>
        </p:spPr>
        <p:txBody>
          <a:bodyPr rtlCol="0"/>
          <a:lstStyle/>
          <a:p>
            <a:pPr lvl="0" rtl="0"/>
            <a:r>
              <a:rPr lang="da-DK"/>
              <a:t>Rediger teksttypografier i master</a:t>
            </a:r>
          </a:p>
          <a:p>
            <a:pPr lvl="1" rtl="0"/>
            <a:r>
              <a:rPr lang="da-DK"/>
              <a:t>Andet niveau</a:t>
            </a:r>
          </a:p>
          <a:p>
            <a:pPr lvl="2" rtl="0"/>
            <a:r>
              <a:rPr lang="da-DK"/>
              <a:t>Tredje niveau</a:t>
            </a:r>
          </a:p>
          <a:p>
            <a:pPr lvl="3" rtl="0"/>
            <a:r>
              <a:rPr lang="da-DK"/>
              <a:t>Fjerde niveau</a:t>
            </a:r>
          </a:p>
          <a:p>
            <a:pPr lvl="4" rtl="0"/>
            <a:r>
              <a:rPr lang="da-DK"/>
              <a:t>Femte niveau</a:t>
            </a:r>
            <a:endParaRPr lang="da-DK" dirty="0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da-DK"/>
              <a:t>Tilføj en sidefod</a:t>
            </a:r>
            <a:endParaRPr lang="da-DK" dirty="0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da-DK" smtClean="0"/>
              <a:pPr rtl="0"/>
              <a:t>‹nr.›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5099557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ort bille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6">
            <a:extLst>
              <a:ext uri="{FF2B5EF4-FFF2-40B4-BE49-F238E27FC236}">
                <a16:creationId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99200" y="432000"/>
            <a:ext cx="5472113" cy="5759250"/>
          </a:xfrm>
          <a:solidFill>
            <a:schemeClr val="tx1">
              <a:lumMod val="75000"/>
              <a:lumOff val="2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da-DK"/>
              <a:t>Indsæt eller træk og slip billedet</a:t>
            </a:r>
            <a:endParaRPr lang="da-DK" dirty="0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875314" y="5096632"/>
            <a:ext cx="2028686" cy="1094618"/>
          </a:xfrm>
        </p:spPr>
        <p:txBody>
          <a:bodyPr rtlCol="0" anchor="b"/>
          <a:lstStyle>
            <a:lvl1pPr marL="0" indent="0" algn="r">
              <a:buNone/>
              <a:defRPr i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da-DK"/>
              <a:t>Angiv billedtekst</a:t>
            </a:r>
            <a:endParaRPr lang="da-DK" dirty="0"/>
          </a:p>
        </p:txBody>
      </p:sp>
      <p:sp>
        <p:nvSpPr>
          <p:cNvPr id="4" name="Pladsholder til sidefod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da-DK"/>
              <a:t>Tilføj en sidefod</a:t>
            </a:r>
            <a:endParaRPr lang="da-DK" dirty="0"/>
          </a:p>
        </p:txBody>
      </p:sp>
      <p:sp>
        <p:nvSpPr>
          <p:cNvPr id="2" name="Pladsholder til slidenummer 1">
            <a:extLst>
              <a:ext uri="{FF2B5EF4-FFF2-40B4-BE49-F238E27FC236}">
                <a16:creationId xmlns:a16="http://schemas.microsoft.com/office/drawing/2014/main" id="{E25951D2-91DB-40E7-95D5-4B372602DEB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da-DK" smtClean="0"/>
              <a:pPr rtl="0"/>
              <a:t>‹nr.›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9877846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akke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174360" y="2112793"/>
            <a:ext cx="6798250" cy="1674470"/>
          </a:xfrm>
        </p:spPr>
        <p:txBody>
          <a:bodyPr rtlCol="0" anchor="ctr"/>
          <a:lstStyle>
            <a:lvl1pPr algn="ctr">
              <a:lnSpc>
                <a:spcPct val="100000"/>
              </a:lnSpc>
              <a:defRPr sz="6000" b="1" cap="all" spc="-300" baseline="0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r>
              <a:rPr lang="da-DK"/>
              <a:t>Tak!</a:t>
            </a:r>
            <a:endParaRPr lang="da-DK" dirty="0"/>
          </a:p>
        </p:txBody>
      </p:sp>
      <p:sp>
        <p:nvSpPr>
          <p:cNvPr id="7" name="Rektangel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a-DK" dirty="0"/>
          </a:p>
        </p:txBody>
      </p:sp>
      <p:sp>
        <p:nvSpPr>
          <p:cNvPr id="8" name="Rektangel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a-DK" dirty="0"/>
          </a:p>
        </p:txBody>
      </p:sp>
      <p:sp>
        <p:nvSpPr>
          <p:cNvPr id="11" name="Rektangel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a-DK" dirty="0"/>
          </a:p>
        </p:txBody>
      </p:sp>
      <p:sp>
        <p:nvSpPr>
          <p:cNvPr id="10" name="Pladsholder til tekst 5">
            <a:extLst>
              <a:ext uri="{FF2B5EF4-FFF2-40B4-BE49-F238E27FC236}">
                <a16:creationId xmlns:a16="http://schemas.microsoft.com/office/drawing/2014/main" id="{CA3EFDD3-A9D2-4EB6-BB2A-F6999D9F7EA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174361" y="4035727"/>
            <a:ext cx="3329850" cy="382887"/>
          </a:xfrm>
        </p:spPr>
        <p:txBody>
          <a:bodyPr rtlCol="0"/>
          <a:lstStyle>
            <a:lvl1pPr marL="0" indent="0" algn="r">
              <a:buNone/>
              <a:defRPr sz="2400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da-DK"/>
              <a:t>Fulde navn</a:t>
            </a:r>
            <a:endParaRPr lang="da-DK" dirty="0"/>
          </a:p>
        </p:txBody>
      </p:sp>
      <p:sp>
        <p:nvSpPr>
          <p:cNvPr id="12" name="Pladsholder til tekst 6">
            <a:extLst>
              <a:ext uri="{FF2B5EF4-FFF2-40B4-BE49-F238E27FC236}">
                <a16:creationId xmlns:a16="http://schemas.microsoft.com/office/drawing/2014/main" id="{261ED1F7-B623-43D9-9BDA-8808C5CFAFF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62268" y="4150118"/>
            <a:ext cx="2910342" cy="238016"/>
          </a:xfrm>
        </p:spPr>
        <p:txBody>
          <a:bodyPr rtlCol="0"/>
          <a:lstStyle>
            <a:lvl1pPr marL="0" indent="0" algn="l">
              <a:buNone/>
              <a:defRPr sz="1400" i="1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da-DK"/>
              <a:t>Telefonnummer</a:t>
            </a:r>
            <a:endParaRPr lang="da-DK" dirty="0"/>
          </a:p>
        </p:txBody>
      </p:sp>
      <p:sp>
        <p:nvSpPr>
          <p:cNvPr id="13" name="Pladsholder til tekst 7">
            <a:extLst>
              <a:ext uri="{FF2B5EF4-FFF2-40B4-BE49-F238E27FC236}">
                <a16:creationId xmlns:a16="http://schemas.microsoft.com/office/drawing/2014/main" id="{E27366FC-4115-4122-9CE2-5FA9D424AD5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62268" y="4540691"/>
            <a:ext cx="2910342" cy="238016"/>
          </a:xfrm>
        </p:spPr>
        <p:txBody>
          <a:bodyPr rtlCol="0"/>
          <a:lstStyle>
            <a:lvl1pPr marL="0" indent="0" algn="l">
              <a:buNone/>
              <a:defRPr sz="1400" i="1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da-DK"/>
              <a:t>Mail eller kaldenavn på sociale medier</a:t>
            </a:r>
            <a:endParaRPr lang="da-DK" dirty="0"/>
          </a:p>
        </p:txBody>
      </p:sp>
      <p:sp>
        <p:nvSpPr>
          <p:cNvPr id="14" name="Pladsholder til tekst 8">
            <a:extLst>
              <a:ext uri="{FF2B5EF4-FFF2-40B4-BE49-F238E27FC236}">
                <a16:creationId xmlns:a16="http://schemas.microsoft.com/office/drawing/2014/main" id="{DEB36829-2F8B-4E22-AB6D-4111D18AF84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62268" y="4931263"/>
            <a:ext cx="2910342" cy="238016"/>
          </a:xfrm>
        </p:spPr>
        <p:txBody>
          <a:bodyPr rtlCol="0"/>
          <a:lstStyle>
            <a:lvl1pPr marL="0" indent="0" algn="l">
              <a:buNone/>
              <a:defRPr sz="1400" i="1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da-DK"/>
              <a:t>Firmaets websted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1890100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og ind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da-DK"/>
              <a:t>Klik for at redigere titlen på siden</a:t>
            </a:r>
            <a:endParaRPr lang="da-DK" dirty="0"/>
          </a:p>
        </p:txBody>
      </p:sp>
      <p:sp>
        <p:nvSpPr>
          <p:cNvPr id="7" name="Undertitel 2">
            <a:extLst>
              <a:ext uri="{FF2B5EF4-FFF2-40B4-BE49-F238E27FC236}">
                <a16:creationId xmlns:a16="http://schemas.microsoft.com/office/drawing/2014/main" id="{E97A9A62-1AA6-47A9-A1A0-54196823744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9198116" cy="360000"/>
          </a:xfrm>
        </p:spPr>
        <p:txBody>
          <a:bodyPr rtlCol="0"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da-DK"/>
              <a:t>Undertitel</a:t>
            </a:r>
            <a:endParaRPr lang="da-DK" dirty="0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da-DK"/>
              <a:t>Rediger teksttypografier i master</a:t>
            </a:r>
          </a:p>
          <a:p>
            <a:pPr lvl="1" rtl="0"/>
            <a:r>
              <a:rPr lang="da-DK"/>
              <a:t>Andet niveau</a:t>
            </a:r>
          </a:p>
          <a:p>
            <a:pPr lvl="2" rtl="0"/>
            <a:r>
              <a:rPr lang="da-DK"/>
              <a:t>Tredje niveau</a:t>
            </a:r>
          </a:p>
          <a:p>
            <a:pPr lvl="3" rtl="0"/>
            <a:r>
              <a:rPr lang="da-DK"/>
              <a:t>Fjerde niveau</a:t>
            </a:r>
          </a:p>
          <a:p>
            <a:pPr lvl="4" rtl="0"/>
            <a:r>
              <a:rPr lang="da-DK"/>
              <a:t>Femte niveau</a:t>
            </a:r>
            <a:endParaRPr lang="da-DK" dirty="0"/>
          </a:p>
        </p:txBody>
      </p:sp>
      <p:sp>
        <p:nvSpPr>
          <p:cNvPr id="4" name="Pladsholder til sidefod 3">
            <a:extLst>
              <a:ext uri="{FF2B5EF4-FFF2-40B4-BE49-F238E27FC236}">
                <a16:creationId xmlns:a16="http://schemas.microsoft.com/office/drawing/2014/main" id="{E8FE0EB3-0FF4-4285-B9D3-90A5751B7B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da-DK"/>
              <a:t>Tilføj en sidefod</a:t>
            </a:r>
            <a:endParaRPr lang="da-DK" dirty="0"/>
          </a:p>
        </p:txBody>
      </p:sp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3442953D-28FC-41B5-A1BB-BB3BA7CA40B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da-DK" smtClean="0"/>
              <a:pPr rtl="0"/>
              <a:t>‹nr.›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ktangel 11">
            <a:extLst>
              <a:ext uri="{FF2B5EF4-FFF2-40B4-BE49-F238E27FC236}">
                <a16:creationId xmlns:a16="http://schemas.microsoft.com/office/drawing/2014/main" id="{32C8D0EF-1DB6-4ADC-8F31-5AE53BF5EAF4}"/>
              </a:ext>
            </a:extLst>
          </p:cNvPr>
          <p:cNvSpPr/>
          <p:nvPr userDrawn="1"/>
        </p:nvSpPr>
        <p:spPr>
          <a:xfrm>
            <a:off x="69274" y="66963"/>
            <a:ext cx="9911201" cy="67273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a-DK" dirty="0"/>
          </a:p>
        </p:txBody>
      </p:sp>
      <p:sp>
        <p:nvSpPr>
          <p:cNvPr id="7" name="Rektangel 6">
            <a:extLst>
              <a:ext uri="{FF2B5EF4-FFF2-40B4-BE49-F238E27FC236}">
                <a16:creationId xmlns:a16="http://schemas.microsoft.com/office/drawing/2014/main" id="{62F208ED-79A0-4B2C-A5EE-9D27466BCA3F}"/>
              </a:ext>
            </a:extLst>
          </p:cNvPr>
          <p:cNvSpPr/>
          <p:nvPr userDrawn="1"/>
        </p:nvSpPr>
        <p:spPr>
          <a:xfrm>
            <a:off x="11407775" y="6356350"/>
            <a:ext cx="784225" cy="3651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a-DK" dirty="0"/>
          </a:p>
        </p:txBody>
      </p:sp>
      <p:sp>
        <p:nvSpPr>
          <p:cNvPr id="2" name="Pladsholder til titel 1">
            <a:extLst>
              <a:ext uri="{FF2B5EF4-FFF2-40B4-BE49-F238E27FC236}">
                <a16:creationId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9198116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rtl="0"/>
            <a:r>
              <a:rPr lang="da-DK"/>
              <a:t>Klik for at redigere titlen på siden</a:t>
            </a:r>
            <a:endParaRPr lang="da-DK" dirty="0"/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2000"/>
            <a:ext cx="9198116" cy="4679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 rtl="0"/>
            <a:r>
              <a:rPr lang="da-DK"/>
              <a:t>Rediger teksttypografier i master</a:t>
            </a:r>
          </a:p>
          <a:p>
            <a:pPr lvl="1" rtl="0"/>
            <a:r>
              <a:rPr lang="da-DK"/>
              <a:t>Andet niveau</a:t>
            </a:r>
          </a:p>
          <a:p>
            <a:pPr lvl="2" rtl="0"/>
            <a:r>
              <a:rPr lang="da-DK"/>
              <a:t>Tredje niveau</a:t>
            </a:r>
          </a:p>
          <a:p>
            <a:pPr lvl="3" rtl="0"/>
            <a:r>
              <a:rPr lang="da-DK"/>
              <a:t>Fjerde niveau</a:t>
            </a:r>
          </a:p>
          <a:p>
            <a:pPr lvl="4" rtl="0"/>
            <a:r>
              <a:rPr lang="da-DK"/>
              <a:t>Femte niveau</a:t>
            </a:r>
            <a:endParaRPr lang="da-DK" dirty="0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2000" y="6356350"/>
            <a:ext cx="41148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 i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da-DK"/>
              <a:t>Tilføj en sidefod</a:t>
            </a:r>
            <a:endParaRPr lang="da-DK" dirty="0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5ECA3099-A94F-4C3E-BC29-780EDD38F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47502" y="6401750"/>
            <a:ext cx="278418" cy="27432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200" i="1">
                <a:solidFill>
                  <a:schemeClr val="bg1"/>
                </a:solidFill>
              </a:defRPr>
            </a:lvl1pPr>
          </a:lstStyle>
          <a:p>
            <a:pPr rtl="0"/>
            <a:fld id="{19B51A1E-902D-48AF-9020-955120F399B6}" type="slidenum">
              <a:rPr lang="da-DK" smtClean="0"/>
              <a:pPr rtl="0"/>
              <a:t>‹nr.›</a:t>
            </a:fld>
            <a:endParaRPr lang="da-DK" dirty="0"/>
          </a:p>
        </p:txBody>
      </p:sp>
      <p:sp>
        <p:nvSpPr>
          <p:cNvPr id="4" name="Tekstfelt 3">
            <a:extLst>
              <a:ext uri="{FF2B5EF4-FFF2-40B4-BE49-F238E27FC236}">
                <a16:creationId xmlns:a16="http://schemas.microsoft.com/office/drawing/2014/main" id="{34FDC6F9-37F9-4E25-AECA-D307B8421C73}"/>
              </a:ext>
            </a:extLst>
          </p:cNvPr>
          <p:cNvSpPr txBox="1"/>
          <p:nvPr userDrawn="1"/>
        </p:nvSpPr>
        <p:spPr>
          <a:xfrm>
            <a:off x="9630116" y="6346108"/>
            <a:ext cx="1662546" cy="404658"/>
          </a:xfrm>
          <a:prstGeom prst="rect">
            <a:avLst/>
          </a:prstGeom>
          <a:noFill/>
        </p:spPr>
        <p:txBody>
          <a:bodyPr wrap="square" lIns="0" tIns="36000" rIns="0" bIns="0" rtlCol="0">
            <a:spAutoFit/>
          </a:bodyPr>
          <a:lstStyle/>
          <a:p>
            <a:pPr algn="r" rtl="0">
              <a:lnSpc>
                <a:spcPts val="1400"/>
              </a:lnSpc>
            </a:pPr>
            <a:r>
              <a:rPr lang="da-DK" sz="1600" b="1" spc="-100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GROUP</a:t>
            </a:r>
            <a:br>
              <a:rPr lang="da-DK" sz="1600" b="1" spc="-1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</a:br>
            <a:r>
              <a:rPr lang="da-DK" sz="1600" b="1" spc="-100" dirty="0">
                <a:solidFill>
                  <a:schemeClr val="accent1"/>
                </a:solidFill>
                <a:latin typeface="Corbel" panose="020B0503020204020204" pitchFamily="34" charset="0"/>
              </a:rPr>
              <a:t> </a:t>
            </a:r>
            <a:r>
              <a:rPr lang="da-DK" sz="1600" b="1" spc="-100" dirty="0">
                <a:solidFill>
                  <a:schemeClr val="tx1"/>
                </a:solidFill>
                <a:latin typeface="Corbel" panose="020B0503020204020204" pitchFamily="34" charset="0"/>
              </a:rPr>
              <a:t>A</a:t>
            </a:r>
          </a:p>
        </p:txBody>
      </p:sp>
      <p:sp>
        <p:nvSpPr>
          <p:cNvPr id="8" name="Rektangel 7">
            <a:extLst>
              <a:ext uri="{FF2B5EF4-FFF2-40B4-BE49-F238E27FC236}">
                <a16:creationId xmlns:a16="http://schemas.microsoft.com/office/drawing/2014/main" id="{6B322F68-670D-45A0-A54F-7E70BCEAED3F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a-DK" dirty="0"/>
          </a:p>
        </p:txBody>
      </p:sp>
      <p:sp>
        <p:nvSpPr>
          <p:cNvPr id="10" name="Rektangel 9">
            <a:extLst>
              <a:ext uri="{FF2B5EF4-FFF2-40B4-BE49-F238E27FC236}">
                <a16:creationId xmlns:a16="http://schemas.microsoft.com/office/drawing/2014/main" id="{E69B5F15-353A-4344-8D61-F4E25AA9FB6C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a-DK" dirty="0"/>
          </a:p>
        </p:txBody>
      </p:sp>
      <p:sp>
        <p:nvSpPr>
          <p:cNvPr id="11" name="Rektangel 10">
            <a:extLst>
              <a:ext uri="{FF2B5EF4-FFF2-40B4-BE49-F238E27FC236}">
                <a16:creationId xmlns:a16="http://schemas.microsoft.com/office/drawing/2014/main" id="{2FA0C0AA-FCE8-4A7F-928A-54C96BBA9053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  <p:sldLayoutId id="2147483663" r:id="rId3"/>
    <p:sldLayoutId id="2147483658" r:id="rId4"/>
    <p:sldLayoutId id="2147483665" r:id="rId5"/>
    <p:sldLayoutId id="2147483659" r:id="rId6"/>
    <p:sldLayoutId id="2147483660" r:id="rId7"/>
    <p:sldLayoutId id="2147483664" r:id="rId8"/>
    <p:sldLayoutId id="2147483650" r:id="rId9"/>
    <p:sldLayoutId id="2147483652" r:id="rId10"/>
    <p:sldLayoutId id="2147483656" r:id="rId11"/>
    <p:sldLayoutId id="2147483657" r:id="rId12"/>
    <p:sldLayoutId id="2147483654" r:id="rId13"/>
    <p:sldLayoutId id="2147483655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 cap="all" spc="-1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kcupid.com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kstfelt 15">
            <a:extLst>
              <a:ext uri="{FF2B5EF4-FFF2-40B4-BE49-F238E27FC236}">
                <a16:creationId xmlns:a16="http://schemas.microsoft.com/office/drawing/2014/main" id="{E2F2BFDF-E9F2-4569-A9F2-E1FFCB7FB82D}"/>
              </a:ext>
            </a:extLst>
          </p:cNvPr>
          <p:cNvSpPr txBox="1"/>
          <p:nvPr/>
        </p:nvSpPr>
        <p:spPr>
          <a:xfrm>
            <a:off x="5422694" y="3429000"/>
            <a:ext cx="1662546" cy="404658"/>
          </a:xfrm>
          <a:prstGeom prst="rect">
            <a:avLst/>
          </a:prstGeom>
          <a:noFill/>
        </p:spPr>
        <p:txBody>
          <a:bodyPr wrap="square" lIns="0" tIns="36000" rIns="0" bIns="0" rtlCol="0">
            <a:spAutoFit/>
          </a:bodyPr>
          <a:lstStyle/>
          <a:p>
            <a:pPr algn="r" rtl="0">
              <a:lnSpc>
                <a:spcPts val="1400"/>
              </a:lnSpc>
            </a:pPr>
            <a:r>
              <a:rPr lang="da-DK" sz="1600" b="1" spc="-100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GROUP</a:t>
            </a:r>
            <a:br>
              <a:rPr lang="da-DK" sz="1600" b="1" spc="-1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</a:br>
            <a:r>
              <a:rPr lang="da-DK" sz="1600" b="1" spc="-100" dirty="0">
                <a:latin typeface="Corbel" panose="020B0503020204020204" pitchFamily="34" charset="0"/>
              </a:rPr>
              <a:t>A</a:t>
            </a:r>
            <a:endParaRPr lang="da-DK" sz="1600" b="1" spc="-100" baseline="0" dirty="0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da-DK" sz="5300" dirty="0"/>
              <a:t>MINI PROJECT 1</a:t>
            </a:r>
            <a:br>
              <a:rPr lang="da-DK" sz="5300" dirty="0"/>
            </a:br>
            <a:r>
              <a:rPr lang="da-DK" sz="4000" b="0" dirty="0" err="1"/>
              <a:t>Identifying</a:t>
            </a:r>
            <a:r>
              <a:rPr lang="da-DK" sz="4000" b="0" dirty="0"/>
              <a:t> the girl </a:t>
            </a:r>
            <a:r>
              <a:rPr lang="da-DK" sz="4000" b="0" dirty="0" err="1"/>
              <a:t>next</a:t>
            </a:r>
            <a:r>
              <a:rPr lang="da-DK" sz="4000" b="0" dirty="0"/>
              <a:t> </a:t>
            </a:r>
            <a:r>
              <a:rPr lang="da-DK" sz="4000" b="0" dirty="0" err="1"/>
              <a:t>door</a:t>
            </a:r>
            <a:endParaRPr lang="da-DK" sz="4000" dirty="0"/>
          </a:p>
        </p:txBody>
      </p:sp>
      <p:pic>
        <p:nvPicPr>
          <p:cNvPr id="18" name="Pladsholder til billede 17">
            <a:extLst>
              <a:ext uri="{FF2B5EF4-FFF2-40B4-BE49-F238E27FC236}">
                <a16:creationId xmlns:a16="http://schemas.microsoft.com/office/drawing/2014/main" id="{2411CA0B-8E20-7C48-9074-8D57423981D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08" r="3790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8999616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ladsholder til billede 17">
            <a:extLst>
              <a:ext uri="{FF2B5EF4-FFF2-40B4-BE49-F238E27FC236}">
                <a16:creationId xmlns:a16="http://schemas.microsoft.com/office/drawing/2014/main" id="{4FC59329-2EE8-904A-9303-B73C02AB74D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72" b="7572"/>
          <a:stretch>
            <a:fillRect/>
          </a:stretch>
        </p:blipFill>
        <p:spPr>
          <a:xfrm>
            <a:off x="69273" y="63691"/>
            <a:ext cx="9911201" cy="6727346"/>
          </a:xfrm>
        </p:spPr>
      </p:pic>
      <p:sp>
        <p:nvSpPr>
          <p:cNvPr id="14" name="Rektangel 13">
            <a:extLst>
              <a:ext uri="{FF2B5EF4-FFF2-40B4-BE49-F238E27FC236}">
                <a16:creationId xmlns:a16="http://schemas.microsoft.com/office/drawing/2014/main" id="{7E067C8F-5267-7147-B398-AD99FAB4105A}"/>
              </a:ext>
            </a:extLst>
          </p:cNvPr>
          <p:cNvSpPr/>
          <p:nvPr/>
        </p:nvSpPr>
        <p:spPr>
          <a:xfrm>
            <a:off x="69273" y="63691"/>
            <a:ext cx="9911201" cy="6727345"/>
          </a:xfrm>
          <a:prstGeom prst="rect">
            <a:avLst/>
          </a:prstGeom>
          <a:solidFill>
            <a:schemeClr val="tx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a-DK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da-DK" sz="5200" dirty="0"/>
              <a:t>FINDINGS</a:t>
            </a:r>
            <a:endParaRPr lang="da-DK" dirty="0"/>
          </a:p>
        </p:txBody>
      </p:sp>
      <p:sp>
        <p:nvSpPr>
          <p:cNvPr id="4" name="Undertitel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da-DK" dirty="0" err="1"/>
              <a:t>Lorem</a:t>
            </a:r>
            <a:r>
              <a:rPr lang="da-DK" dirty="0"/>
              <a:t> </a:t>
            </a:r>
            <a:r>
              <a:rPr lang="da-DK" dirty="0" err="1"/>
              <a:t>ipsum</a:t>
            </a:r>
            <a:r>
              <a:rPr lang="da-DK" dirty="0"/>
              <a:t> </a:t>
            </a:r>
            <a:r>
              <a:rPr lang="da-DK" dirty="0" err="1"/>
              <a:t>dolor</a:t>
            </a:r>
            <a:r>
              <a:rPr lang="da-DK" dirty="0"/>
              <a:t> sit </a:t>
            </a:r>
            <a:r>
              <a:rPr lang="da-DK" dirty="0" err="1"/>
              <a:t>amet</a:t>
            </a:r>
            <a:r>
              <a:rPr lang="da-DK" dirty="0"/>
              <a:t>, </a:t>
            </a:r>
            <a:r>
              <a:rPr lang="da-DK" dirty="0" err="1"/>
              <a:t>consectetur</a:t>
            </a:r>
            <a:endParaRPr lang="da-DK" dirty="0"/>
          </a:p>
        </p:txBody>
      </p:sp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F6964141-6F81-4947-A236-746D94ED3F6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da-DK" smtClean="0"/>
              <a:pPr rtl="0"/>
              <a:t>10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8078199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dsholder til slidenummer 2">
            <a:extLst>
              <a:ext uri="{FF2B5EF4-FFF2-40B4-BE49-F238E27FC236}">
                <a16:creationId xmlns:a16="http://schemas.microsoft.com/office/drawing/2014/main" id="{F5B7E810-27A2-46E1-A6B1-40AB1EA6D95F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pPr rtl="0"/>
            <a:fld id="{19B51A1E-902D-48AF-9020-955120F399B6}" type="slidenum">
              <a:rPr lang="da-DK" smtClean="0"/>
              <a:pPr rtl="0"/>
              <a:t>11</a:t>
            </a:fld>
            <a:endParaRPr lang="da-DK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59468BD6-054A-497E-917D-85F3FC641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FINDINGS</a:t>
            </a:r>
          </a:p>
        </p:txBody>
      </p:sp>
      <p:pic>
        <p:nvPicPr>
          <p:cNvPr id="9" name="Pladsholder til indhold 8" descr="Et billede, der indeholder skærmbillede&#10;&#10;Automatisk genereret beskrivelse">
            <a:extLst>
              <a:ext uri="{FF2B5EF4-FFF2-40B4-BE49-F238E27FC236}">
                <a16:creationId xmlns:a16="http://schemas.microsoft.com/office/drawing/2014/main" id="{8A295387-8E16-440F-A301-2956A8619D8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000" y="1836250"/>
            <a:ext cx="9275763" cy="3594464"/>
          </a:xfrm>
        </p:spPr>
      </p:pic>
      <p:sp>
        <p:nvSpPr>
          <p:cNvPr id="10" name="Rektangel: afrundede hjørner 9">
            <a:extLst>
              <a:ext uri="{FF2B5EF4-FFF2-40B4-BE49-F238E27FC236}">
                <a16:creationId xmlns:a16="http://schemas.microsoft.com/office/drawing/2014/main" id="{32C724FF-079B-4332-BAD6-5C690306D4D7}"/>
              </a:ext>
            </a:extLst>
          </p:cNvPr>
          <p:cNvSpPr/>
          <p:nvPr/>
        </p:nvSpPr>
        <p:spPr>
          <a:xfrm>
            <a:off x="5284177" y="2998177"/>
            <a:ext cx="811823" cy="369277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1" name="Rektangel: afrundede hjørner 10">
            <a:extLst>
              <a:ext uri="{FF2B5EF4-FFF2-40B4-BE49-F238E27FC236}">
                <a16:creationId xmlns:a16="http://schemas.microsoft.com/office/drawing/2014/main" id="{2EA3E208-F780-4AA8-96D7-42C7A5E2EFB1}"/>
              </a:ext>
            </a:extLst>
          </p:cNvPr>
          <p:cNvSpPr/>
          <p:nvPr/>
        </p:nvSpPr>
        <p:spPr>
          <a:xfrm>
            <a:off x="5295902" y="3792417"/>
            <a:ext cx="811823" cy="369277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2" name="Rektangel: afrundede hjørner 11">
            <a:extLst>
              <a:ext uri="{FF2B5EF4-FFF2-40B4-BE49-F238E27FC236}">
                <a16:creationId xmlns:a16="http://schemas.microsoft.com/office/drawing/2014/main" id="{163FE9F3-54AE-47AA-8F76-9A91626E75A9}"/>
              </a:ext>
            </a:extLst>
          </p:cNvPr>
          <p:cNvSpPr/>
          <p:nvPr/>
        </p:nvSpPr>
        <p:spPr>
          <a:xfrm>
            <a:off x="5287108" y="4152899"/>
            <a:ext cx="811823" cy="369277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3" name="Rektangel: afrundede hjørner 12">
            <a:extLst>
              <a:ext uri="{FF2B5EF4-FFF2-40B4-BE49-F238E27FC236}">
                <a16:creationId xmlns:a16="http://schemas.microsoft.com/office/drawing/2014/main" id="{73F3FE4A-8571-49BC-B214-ABA5D9E5A436}"/>
              </a:ext>
            </a:extLst>
          </p:cNvPr>
          <p:cNvSpPr/>
          <p:nvPr/>
        </p:nvSpPr>
        <p:spPr>
          <a:xfrm>
            <a:off x="5269525" y="4909038"/>
            <a:ext cx="811823" cy="369277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865292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dsholder til slidenummer 2">
            <a:extLst>
              <a:ext uri="{FF2B5EF4-FFF2-40B4-BE49-F238E27FC236}">
                <a16:creationId xmlns:a16="http://schemas.microsoft.com/office/drawing/2014/main" id="{E81D8F75-65B8-474D-801E-AA0C57B72220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pPr rtl="0"/>
            <a:fld id="{19B51A1E-902D-48AF-9020-955120F399B6}" type="slidenum">
              <a:rPr lang="da-DK" smtClean="0"/>
              <a:pPr rtl="0"/>
              <a:t>12</a:t>
            </a:fld>
            <a:endParaRPr lang="da-DK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D8A4DF1F-194A-4339-863E-DA5D5978D4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STRONG IDENTIFIERS</a:t>
            </a:r>
          </a:p>
        </p:txBody>
      </p:sp>
      <p:pic>
        <p:nvPicPr>
          <p:cNvPr id="8" name="Billede 7" descr="Et billede, der indeholder skærmbillede&#10;&#10;Automatisk genereret beskrivelse">
            <a:extLst>
              <a:ext uri="{FF2B5EF4-FFF2-40B4-BE49-F238E27FC236}">
                <a16:creationId xmlns:a16="http://schemas.microsoft.com/office/drawing/2014/main" id="{DEEECB21-54AE-4E82-8EFD-50327DD4E4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544" y="1547963"/>
            <a:ext cx="6935168" cy="4039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669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dsholder til slidenummer 2">
            <a:extLst>
              <a:ext uri="{FF2B5EF4-FFF2-40B4-BE49-F238E27FC236}">
                <a16:creationId xmlns:a16="http://schemas.microsoft.com/office/drawing/2014/main" id="{F5B7E810-27A2-46E1-A6B1-40AB1EA6D95F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pPr rtl="0"/>
            <a:fld id="{19B51A1E-902D-48AF-9020-955120F399B6}" type="slidenum">
              <a:rPr lang="da-DK" smtClean="0"/>
              <a:pPr rtl="0"/>
              <a:t>13</a:t>
            </a:fld>
            <a:endParaRPr lang="da-DK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59468BD6-054A-497E-917D-85F3FC641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FINDINGS</a:t>
            </a:r>
          </a:p>
        </p:txBody>
      </p:sp>
      <p:pic>
        <p:nvPicPr>
          <p:cNvPr id="9" name="Pladsholder til indhold 8" descr="Et billede, der indeholder skærmbillede&#10;&#10;Automatisk genereret beskrivelse">
            <a:extLst>
              <a:ext uri="{FF2B5EF4-FFF2-40B4-BE49-F238E27FC236}">
                <a16:creationId xmlns:a16="http://schemas.microsoft.com/office/drawing/2014/main" id="{8A295387-8E16-440F-A301-2956A8619D8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000" y="1836250"/>
            <a:ext cx="9275763" cy="3594464"/>
          </a:xfrm>
        </p:spPr>
      </p:pic>
      <p:sp>
        <p:nvSpPr>
          <p:cNvPr id="14" name="Rektangel: afrundede hjørner 13">
            <a:extLst>
              <a:ext uri="{FF2B5EF4-FFF2-40B4-BE49-F238E27FC236}">
                <a16:creationId xmlns:a16="http://schemas.microsoft.com/office/drawing/2014/main" id="{07FEF47F-5A20-45F1-AF05-DE25B63C7A4D}"/>
              </a:ext>
            </a:extLst>
          </p:cNvPr>
          <p:cNvSpPr/>
          <p:nvPr/>
        </p:nvSpPr>
        <p:spPr>
          <a:xfrm>
            <a:off x="7206764" y="4909038"/>
            <a:ext cx="811823" cy="369277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5" name="Rektangel: afrundede hjørner 14">
            <a:extLst>
              <a:ext uri="{FF2B5EF4-FFF2-40B4-BE49-F238E27FC236}">
                <a16:creationId xmlns:a16="http://schemas.microsoft.com/office/drawing/2014/main" id="{E8B1F45C-AB84-4EE4-B76F-110F6F185F50}"/>
              </a:ext>
            </a:extLst>
          </p:cNvPr>
          <p:cNvSpPr/>
          <p:nvPr/>
        </p:nvSpPr>
        <p:spPr>
          <a:xfrm>
            <a:off x="8466991" y="4909037"/>
            <a:ext cx="509955" cy="369277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6" name="Rektangel: afrundede hjørner 15">
            <a:extLst>
              <a:ext uri="{FF2B5EF4-FFF2-40B4-BE49-F238E27FC236}">
                <a16:creationId xmlns:a16="http://schemas.microsoft.com/office/drawing/2014/main" id="{7A6A0AF8-7E9C-4605-8C4C-ADA4B245E871}"/>
              </a:ext>
            </a:extLst>
          </p:cNvPr>
          <p:cNvSpPr/>
          <p:nvPr/>
        </p:nvSpPr>
        <p:spPr>
          <a:xfrm>
            <a:off x="9032630" y="4894383"/>
            <a:ext cx="509955" cy="369277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7" name="Rektangel: afrundede hjørner 16">
            <a:extLst>
              <a:ext uri="{FF2B5EF4-FFF2-40B4-BE49-F238E27FC236}">
                <a16:creationId xmlns:a16="http://schemas.microsoft.com/office/drawing/2014/main" id="{94164154-8B68-4837-9DAC-E7CD104CBE06}"/>
              </a:ext>
            </a:extLst>
          </p:cNvPr>
          <p:cNvSpPr/>
          <p:nvPr/>
        </p:nvSpPr>
        <p:spPr>
          <a:xfrm>
            <a:off x="6057903" y="3311768"/>
            <a:ext cx="811823" cy="369277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8" name="Rektangel: afrundede hjørner 17">
            <a:extLst>
              <a:ext uri="{FF2B5EF4-FFF2-40B4-BE49-F238E27FC236}">
                <a16:creationId xmlns:a16="http://schemas.microsoft.com/office/drawing/2014/main" id="{7AE4D3C4-441B-4ED6-BA4A-C72152BB9A1F}"/>
              </a:ext>
            </a:extLst>
          </p:cNvPr>
          <p:cNvSpPr/>
          <p:nvPr/>
        </p:nvSpPr>
        <p:spPr>
          <a:xfrm>
            <a:off x="7221419" y="3314699"/>
            <a:ext cx="811823" cy="369277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9" name="Rektangel: afrundede hjørner 18">
            <a:extLst>
              <a:ext uri="{FF2B5EF4-FFF2-40B4-BE49-F238E27FC236}">
                <a16:creationId xmlns:a16="http://schemas.microsoft.com/office/drawing/2014/main" id="{1FEABCF1-2052-4D89-8C04-1E8C4618CFAE}"/>
              </a:ext>
            </a:extLst>
          </p:cNvPr>
          <p:cNvSpPr/>
          <p:nvPr/>
        </p:nvSpPr>
        <p:spPr>
          <a:xfrm>
            <a:off x="8384935" y="3323492"/>
            <a:ext cx="1157650" cy="369277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827589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dsholder til slidenummer 2">
            <a:extLst>
              <a:ext uri="{FF2B5EF4-FFF2-40B4-BE49-F238E27FC236}">
                <a16:creationId xmlns:a16="http://schemas.microsoft.com/office/drawing/2014/main" id="{E81D8F75-65B8-474D-801E-AA0C57B72220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pPr rtl="0"/>
            <a:fld id="{19B51A1E-902D-48AF-9020-955120F399B6}" type="slidenum">
              <a:rPr lang="da-DK" smtClean="0"/>
              <a:pPr rtl="0"/>
              <a:t>14</a:t>
            </a:fld>
            <a:endParaRPr lang="da-DK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D8A4DF1F-194A-4339-863E-DA5D5978D4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Identifying</a:t>
            </a:r>
            <a:r>
              <a:rPr lang="da-DK" dirty="0"/>
              <a:t> </a:t>
            </a:r>
            <a:r>
              <a:rPr lang="da-DK" dirty="0" err="1"/>
              <a:t>Demographics</a:t>
            </a:r>
            <a:endParaRPr lang="da-DK" dirty="0"/>
          </a:p>
        </p:txBody>
      </p:sp>
      <p:pic>
        <p:nvPicPr>
          <p:cNvPr id="4" name="Billede 3" descr="Et billede, der indeholder skærmbillede&#10;&#10;Automatisk genereret beskrivelse">
            <a:extLst>
              <a:ext uri="{FF2B5EF4-FFF2-40B4-BE49-F238E27FC236}">
                <a16:creationId xmlns:a16="http://schemas.microsoft.com/office/drawing/2014/main" id="{3E51AA6D-A242-47AF-9DDB-207B378D6C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000" y="1577238"/>
            <a:ext cx="9631119" cy="3562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01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ladsholder til billede 17">
            <a:extLst>
              <a:ext uri="{FF2B5EF4-FFF2-40B4-BE49-F238E27FC236}">
                <a16:creationId xmlns:a16="http://schemas.microsoft.com/office/drawing/2014/main" id="{4FC59329-2EE8-904A-9303-B73C02AB74D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72" b="7572"/>
          <a:stretch>
            <a:fillRect/>
          </a:stretch>
        </p:blipFill>
        <p:spPr>
          <a:xfrm>
            <a:off x="69273" y="63691"/>
            <a:ext cx="9911201" cy="6727346"/>
          </a:xfrm>
        </p:spPr>
      </p:pic>
      <p:sp>
        <p:nvSpPr>
          <p:cNvPr id="14" name="Rektangel 13">
            <a:extLst>
              <a:ext uri="{FF2B5EF4-FFF2-40B4-BE49-F238E27FC236}">
                <a16:creationId xmlns:a16="http://schemas.microsoft.com/office/drawing/2014/main" id="{7E067C8F-5267-7147-B398-AD99FAB4105A}"/>
              </a:ext>
            </a:extLst>
          </p:cNvPr>
          <p:cNvSpPr/>
          <p:nvPr/>
        </p:nvSpPr>
        <p:spPr>
          <a:xfrm>
            <a:off x="69273" y="63691"/>
            <a:ext cx="9911201" cy="6727345"/>
          </a:xfrm>
          <a:prstGeom prst="rect">
            <a:avLst/>
          </a:prstGeom>
          <a:solidFill>
            <a:schemeClr val="tx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a-DK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da-DK" sz="5200" dirty="0"/>
              <a:t>FUTURE WORK</a:t>
            </a:r>
            <a:endParaRPr lang="da-DK" dirty="0"/>
          </a:p>
        </p:txBody>
      </p:sp>
      <p:sp>
        <p:nvSpPr>
          <p:cNvPr id="4" name="Undertitel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da-DK" dirty="0" err="1"/>
              <a:t>Lorem</a:t>
            </a:r>
            <a:r>
              <a:rPr lang="da-DK" dirty="0"/>
              <a:t> </a:t>
            </a:r>
            <a:r>
              <a:rPr lang="da-DK" dirty="0" err="1"/>
              <a:t>ipsum</a:t>
            </a:r>
            <a:r>
              <a:rPr lang="da-DK" dirty="0"/>
              <a:t> </a:t>
            </a:r>
            <a:r>
              <a:rPr lang="da-DK" dirty="0" err="1"/>
              <a:t>dolor</a:t>
            </a:r>
            <a:r>
              <a:rPr lang="da-DK" dirty="0"/>
              <a:t> sit </a:t>
            </a:r>
            <a:r>
              <a:rPr lang="da-DK" dirty="0" err="1"/>
              <a:t>amet</a:t>
            </a:r>
            <a:r>
              <a:rPr lang="da-DK" dirty="0"/>
              <a:t>, </a:t>
            </a:r>
            <a:r>
              <a:rPr lang="da-DK" dirty="0" err="1"/>
              <a:t>consectetur</a:t>
            </a:r>
            <a:endParaRPr lang="da-DK" dirty="0"/>
          </a:p>
        </p:txBody>
      </p:sp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F6964141-6F81-4947-A236-746D94ED3F6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da-DK" smtClean="0"/>
              <a:pPr rtl="0"/>
              <a:t>15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4517771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EA5083B-CC27-4F1C-AD03-E3DBEC1C9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a-DK" dirty="0"/>
              <a:t>ERROR ANALYSIS / FUTURE WORK</a:t>
            </a:r>
          </a:p>
        </p:txBody>
      </p:sp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125E40B9-054F-4D79-BD17-68E71C740D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112997"/>
            <a:ext cx="9275418" cy="5288753"/>
          </a:xfrm>
        </p:spPr>
        <p:txBody>
          <a:bodyPr rtlCol="0"/>
          <a:lstStyle/>
          <a:p>
            <a:pPr marL="0" indent="0" rtl="0">
              <a:lnSpc>
                <a:spcPct val="150000"/>
              </a:lnSpc>
              <a:buNone/>
            </a:pPr>
            <a:r>
              <a:rPr lang="da-DK" sz="3200" dirty="0"/>
              <a:t>Initial </a:t>
            </a:r>
            <a:r>
              <a:rPr lang="da-DK" sz="3200" dirty="0" err="1"/>
              <a:t>mistakes</a:t>
            </a:r>
            <a:endParaRPr lang="da-DK" sz="3200" dirty="0"/>
          </a:p>
          <a:p>
            <a:pPr marL="0" indent="0" rtl="0">
              <a:lnSpc>
                <a:spcPct val="150000"/>
              </a:lnSpc>
              <a:buNone/>
            </a:pPr>
            <a:r>
              <a:rPr lang="da-DK" sz="3200" dirty="0" err="1"/>
              <a:t>Multi</a:t>
            </a:r>
            <a:r>
              <a:rPr lang="da-DK" sz="3200" dirty="0"/>
              <a:t>-class </a:t>
            </a:r>
            <a:r>
              <a:rPr lang="da-DK" sz="3200" dirty="0" err="1"/>
              <a:t>analysis</a:t>
            </a:r>
            <a:endParaRPr lang="da-DK" sz="3200" dirty="0"/>
          </a:p>
          <a:p>
            <a:pPr marL="0" indent="0" rtl="0">
              <a:lnSpc>
                <a:spcPct val="150000"/>
              </a:lnSpc>
              <a:buNone/>
            </a:pPr>
            <a:r>
              <a:rPr lang="da-DK" sz="3200" dirty="0" err="1"/>
              <a:t>Explore</a:t>
            </a:r>
            <a:r>
              <a:rPr lang="da-DK" sz="3200" dirty="0"/>
              <a:t> </a:t>
            </a:r>
            <a:r>
              <a:rPr lang="da-DK" sz="3200" dirty="0" err="1"/>
              <a:t>less</a:t>
            </a:r>
            <a:r>
              <a:rPr lang="da-DK" sz="3200" dirty="0"/>
              <a:t> </a:t>
            </a:r>
            <a:r>
              <a:rPr lang="da-DK" sz="3200" dirty="0" err="1"/>
              <a:t>frequent</a:t>
            </a:r>
            <a:r>
              <a:rPr lang="da-DK" sz="3200" dirty="0"/>
              <a:t>, more </a:t>
            </a:r>
            <a:r>
              <a:rPr lang="da-DK" sz="3200" dirty="0" err="1"/>
              <a:t>distinct</a:t>
            </a:r>
            <a:r>
              <a:rPr lang="da-DK" sz="3200" dirty="0"/>
              <a:t> n-grams</a:t>
            </a:r>
          </a:p>
          <a:p>
            <a:pPr marL="0" indent="0" rtl="0">
              <a:lnSpc>
                <a:spcPct val="150000"/>
              </a:lnSpc>
              <a:buNone/>
            </a:pPr>
            <a:r>
              <a:rPr lang="da-DK" sz="3200" dirty="0" err="1"/>
              <a:t>Intersection</a:t>
            </a:r>
            <a:r>
              <a:rPr lang="da-DK" sz="3200" dirty="0"/>
              <a:t> </a:t>
            </a:r>
            <a:r>
              <a:rPr lang="da-DK" sz="3200" dirty="0" err="1"/>
              <a:t>between</a:t>
            </a:r>
            <a:r>
              <a:rPr lang="da-DK" sz="3200" dirty="0"/>
              <a:t> </a:t>
            </a:r>
            <a:r>
              <a:rPr lang="da-DK" sz="3200" dirty="0" err="1"/>
              <a:t>classifiers</a:t>
            </a:r>
            <a:endParaRPr lang="da-DK" sz="3200" dirty="0"/>
          </a:p>
          <a:p>
            <a:pPr marL="0" indent="0" rtl="0">
              <a:lnSpc>
                <a:spcPct val="150000"/>
              </a:lnSpc>
              <a:buNone/>
            </a:pPr>
            <a:r>
              <a:rPr lang="da-DK" sz="3200" dirty="0" err="1"/>
              <a:t>Classifier</a:t>
            </a:r>
            <a:r>
              <a:rPr lang="da-DK" sz="3200" dirty="0"/>
              <a:t> sub-</a:t>
            </a:r>
            <a:r>
              <a:rPr lang="da-DK" sz="3200" dirty="0" err="1"/>
              <a:t>classes</a:t>
            </a:r>
            <a:r>
              <a:rPr lang="da-DK" sz="3200" dirty="0"/>
              <a:t> / </a:t>
            </a:r>
            <a:r>
              <a:rPr lang="da-DK" sz="3200" dirty="0" err="1"/>
              <a:t>subdividing</a:t>
            </a:r>
            <a:r>
              <a:rPr lang="da-DK" sz="3200" dirty="0"/>
              <a:t> ”</a:t>
            </a:r>
            <a:r>
              <a:rPr lang="da-DK" sz="3200" dirty="0" err="1"/>
              <a:t>interests</a:t>
            </a:r>
            <a:r>
              <a:rPr lang="da-DK" sz="3200" dirty="0"/>
              <a:t>”</a:t>
            </a:r>
          </a:p>
          <a:p>
            <a:pPr marL="0" indent="0" rtl="0">
              <a:lnSpc>
                <a:spcPct val="150000"/>
              </a:lnSpc>
              <a:buNone/>
            </a:pPr>
            <a:r>
              <a:rPr lang="da-DK" sz="3200" dirty="0" err="1"/>
              <a:t>Interesting</a:t>
            </a:r>
            <a:r>
              <a:rPr lang="da-DK" sz="3200" dirty="0"/>
              <a:t> </a:t>
            </a:r>
            <a:r>
              <a:rPr lang="da-DK" sz="3200" dirty="0" err="1"/>
              <a:t>distinct</a:t>
            </a:r>
            <a:r>
              <a:rPr lang="da-DK" sz="3200" dirty="0"/>
              <a:t> locations</a:t>
            </a:r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46D051DA-5DAD-43A7-A238-51C63BA59FEC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da-DK" smtClean="0"/>
              <a:pPr rtl="0"/>
              <a:t>16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490896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ladsholder til billede 17">
            <a:extLst>
              <a:ext uri="{FF2B5EF4-FFF2-40B4-BE49-F238E27FC236}">
                <a16:creationId xmlns:a16="http://schemas.microsoft.com/office/drawing/2014/main" id="{4FC59329-2EE8-904A-9303-B73C02AB74D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72" b="7572"/>
          <a:stretch>
            <a:fillRect/>
          </a:stretch>
        </p:blipFill>
        <p:spPr>
          <a:xfrm>
            <a:off x="69273" y="63691"/>
            <a:ext cx="9911201" cy="6727346"/>
          </a:xfrm>
        </p:spPr>
      </p:pic>
      <p:sp>
        <p:nvSpPr>
          <p:cNvPr id="14" name="Rektangel 13">
            <a:extLst>
              <a:ext uri="{FF2B5EF4-FFF2-40B4-BE49-F238E27FC236}">
                <a16:creationId xmlns:a16="http://schemas.microsoft.com/office/drawing/2014/main" id="{7E067C8F-5267-7147-B398-AD99FAB4105A}"/>
              </a:ext>
            </a:extLst>
          </p:cNvPr>
          <p:cNvSpPr/>
          <p:nvPr/>
        </p:nvSpPr>
        <p:spPr>
          <a:xfrm>
            <a:off x="69273" y="63691"/>
            <a:ext cx="9911201" cy="6727345"/>
          </a:xfrm>
          <a:prstGeom prst="rect">
            <a:avLst/>
          </a:prstGeom>
          <a:solidFill>
            <a:schemeClr val="tx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a-DK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da-DK" sz="5200" dirty="0"/>
              <a:t>DATA</a:t>
            </a:r>
            <a:endParaRPr lang="da-DK" dirty="0"/>
          </a:p>
        </p:txBody>
      </p:sp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F6964141-6F81-4947-A236-746D94ED3F6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da-DK" smtClean="0"/>
              <a:pPr rtl="0"/>
              <a:t>2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1176954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703" y="666000"/>
            <a:ext cx="8421169" cy="432000"/>
          </a:xfrm>
        </p:spPr>
        <p:txBody>
          <a:bodyPr rtlCol="0"/>
          <a:lstStyle/>
          <a:p>
            <a:pPr algn="l" rtl="0"/>
            <a:r>
              <a:rPr lang="da-DK" dirty="0"/>
              <a:t>Overview, Cleaning &amp; PREPROCESSING</a:t>
            </a:r>
          </a:p>
        </p:txBody>
      </p:sp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D355C61F-C8F1-4977-8E1F-F16C0D9EA8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39704" y="1560945"/>
            <a:ext cx="8559714" cy="4562764"/>
          </a:xfrm>
        </p:spPr>
        <p:txBody>
          <a:bodyPr rtlCol="0"/>
          <a:lstStyle/>
          <a:p>
            <a:pPr marL="0" indent="0" rtl="0">
              <a:lnSpc>
                <a:spcPct val="150000"/>
              </a:lnSpc>
              <a:buNone/>
            </a:pPr>
            <a:r>
              <a:rPr lang="da-DK" dirty="0"/>
              <a:t>HTML source </a:t>
            </a:r>
            <a:r>
              <a:rPr lang="da-DK" dirty="0" err="1"/>
              <a:t>code</a:t>
            </a:r>
            <a:r>
              <a:rPr lang="da-DK" dirty="0"/>
              <a:t> </a:t>
            </a:r>
            <a:r>
              <a:rPr lang="da-DK" dirty="0" err="1"/>
              <a:t>scraped</a:t>
            </a:r>
            <a:r>
              <a:rPr lang="da-DK" dirty="0"/>
              <a:t> @ </a:t>
            </a:r>
            <a:r>
              <a:rPr lang="da-DK" dirty="0">
                <a:hlinkClick r:id="rId3"/>
              </a:rPr>
              <a:t>https://www.okcupid.com</a:t>
            </a:r>
            <a:r>
              <a:rPr lang="da-DK" dirty="0"/>
              <a:t> </a:t>
            </a:r>
            <a:r>
              <a:rPr lang="da-DK" dirty="0" err="1"/>
              <a:t>structured</a:t>
            </a:r>
            <a:r>
              <a:rPr lang="da-DK" dirty="0"/>
              <a:t> </a:t>
            </a:r>
            <a:r>
              <a:rPr lang="da-DK" dirty="0" err="1"/>
              <a:t>into</a:t>
            </a:r>
            <a:r>
              <a:rPr lang="da-DK" dirty="0"/>
              <a:t> .</a:t>
            </a:r>
            <a:r>
              <a:rPr lang="da-DK" dirty="0" err="1"/>
              <a:t>csv</a:t>
            </a:r>
            <a:r>
              <a:rPr lang="da-DK" dirty="0"/>
              <a:t> file</a:t>
            </a:r>
          </a:p>
          <a:p>
            <a:pPr marL="0" indent="0" rtl="0">
              <a:lnSpc>
                <a:spcPct val="150000"/>
              </a:lnSpc>
              <a:buNone/>
            </a:pPr>
            <a:r>
              <a:rPr lang="da-DK" dirty="0"/>
              <a:t>Data </a:t>
            </a:r>
            <a:r>
              <a:rPr lang="da-DK" dirty="0" err="1"/>
              <a:t>consists</a:t>
            </a:r>
            <a:r>
              <a:rPr lang="da-DK" dirty="0"/>
              <a:t> of up to 10 essays with up to 10 </a:t>
            </a:r>
            <a:r>
              <a:rPr lang="da-DK" dirty="0" err="1"/>
              <a:t>corresponding</a:t>
            </a:r>
            <a:r>
              <a:rPr lang="da-DK" dirty="0"/>
              <a:t> labels.</a:t>
            </a:r>
          </a:p>
          <a:p>
            <a:pPr marL="0" indent="0" rtl="0">
              <a:lnSpc>
                <a:spcPct val="150000"/>
              </a:lnSpc>
              <a:buNone/>
            </a:pPr>
            <a:r>
              <a:rPr lang="da-DK" dirty="0"/>
              <a:t>Main </a:t>
            </a:r>
            <a:r>
              <a:rPr lang="da-DK" dirty="0" err="1"/>
              <a:t>focus</a:t>
            </a:r>
            <a:r>
              <a:rPr lang="da-DK" dirty="0"/>
              <a:t> features in essay0 and essay4; ”</a:t>
            </a:r>
            <a:r>
              <a:rPr lang="da-DK" dirty="0" err="1"/>
              <a:t>about</a:t>
            </a:r>
            <a:r>
              <a:rPr lang="da-DK" dirty="0"/>
              <a:t> </a:t>
            </a:r>
            <a:r>
              <a:rPr lang="da-DK" dirty="0" err="1"/>
              <a:t>me</a:t>
            </a:r>
            <a:r>
              <a:rPr lang="da-DK" dirty="0"/>
              <a:t>” and ”</a:t>
            </a:r>
            <a:r>
              <a:rPr lang="da-DK" dirty="0" err="1"/>
              <a:t>interests</a:t>
            </a:r>
            <a:r>
              <a:rPr lang="da-DK" dirty="0"/>
              <a:t>”</a:t>
            </a:r>
          </a:p>
          <a:p>
            <a:pPr rtl="0">
              <a:lnSpc>
                <a:spcPct val="150000"/>
              </a:lnSpc>
              <a:buFontTx/>
              <a:buChar char="-"/>
            </a:pPr>
            <a:r>
              <a:rPr lang="da-DK" dirty="0" err="1"/>
              <a:t>Contains</a:t>
            </a:r>
            <a:r>
              <a:rPr lang="da-DK" dirty="0"/>
              <a:t> most </a:t>
            </a:r>
            <a:r>
              <a:rPr lang="da-DK" dirty="0" err="1"/>
              <a:t>entries</a:t>
            </a:r>
            <a:r>
              <a:rPr lang="da-DK" dirty="0"/>
              <a:t> and </a:t>
            </a:r>
            <a:r>
              <a:rPr lang="da-DK" dirty="0" err="1"/>
              <a:t>are</a:t>
            </a:r>
            <a:r>
              <a:rPr lang="da-DK" dirty="0"/>
              <a:t> </a:t>
            </a:r>
            <a:r>
              <a:rPr lang="da-DK" dirty="0" err="1"/>
              <a:t>intutively</a:t>
            </a:r>
            <a:r>
              <a:rPr lang="da-DK" dirty="0"/>
              <a:t> most informative</a:t>
            </a:r>
          </a:p>
          <a:p>
            <a:pPr marL="0" indent="0" rtl="0">
              <a:lnSpc>
                <a:spcPct val="150000"/>
              </a:lnSpc>
              <a:buNone/>
            </a:pPr>
            <a:r>
              <a:rPr lang="da-DK" dirty="0"/>
              <a:t>Label </a:t>
            </a:r>
            <a:r>
              <a:rPr lang="da-DK" dirty="0" err="1"/>
              <a:t>choice</a:t>
            </a:r>
            <a:r>
              <a:rPr lang="da-DK" dirty="0"/>
              <a:t>; sex, age, </a:t>
            </a:r>
            <a:r>
              <a:rPr lang="da-DK" dirty="0" err="1"/>
              <a:t>ethnicity</a:t>
            </a:r>
            <a:endParaRPr lang="da-DK" dirty="0"/>
          </a:p>
          <a:p>
            <a:pPr rtl="0">
              <a:lnSpc>
                <a:spcPct val="150000"/>
              </a:lnSpc>
              <a:buFontTx/>
              <a:buChar char="-"/>
            </a:pPr>
            <a:r>
              <a:rPr lang="da-DK" dirty="0"/>
              <a:t>Strong </a:t>
            </a:r>
            <a:r>
              <a:rPr lang="da-DK" dirty="0" err="1"/>
              <a:t>requirements</a:t>
            </a:r>
            <a:r>
              <a:rPr lang="da-DK" dirty="0"/>
              <a:t>; </a:t>
            </a:r>
            <a:r>
              <a:rPr lang="da-DK" dirty="0" err="1"/>
              <a:t>friendlier</a:t>
            </a:r>
            <a:r>
              <a:rPr lang="da-DK" dirty="0"/>
              <a:t> distribution</a:t>
            </a:r>
          </a:p>
          <a:p>
            <a:pPr marL="0" indent="0" rtl="0">
              <a:lnSpc>
                <a:spcPct val="150000"/>
              </a:lnSpc>
              <a:buNone/>
            </a:pPr>
            <a:r>
              <a:rPr lang="da-DK" dirty="0"/>
              <a:t>Excel to do </a:t>
            </a:r>
            <a:r>
              <a:rPr lang="da-DK" dirty="0" err="1"/>
              <a:t>majority</a:t>
            </a:r>
            <a:r>
              <a:rPr lang="da-DK" dirty="0"/>
              <a:t> of </a:t>
            </a:r>
            <a:r>
              <a:rPr lang="da-DK" dirty="0" err="1"/>
              <a:t>cleaning</a:t>
            </a:r>
            <a:r>
              <a:rPr lang="da-DK" dirty="0"/>
              <a:t> (</a:t>
            </a:r>
            <a:r>
              <a:rPr lang="da-DK" dirty="0" err="1"/>
              <a:t>search</a:t>
            </a:r>
            <a:r>
              <a:rPr lang="da-DK" dirty="0"/>
              <a:t>/</a:t>
            </a:r>
            <a:r>
              <a:rPr lang="da-DK" dirty="0" err="1"/>
              <a:t>replace</a:t>
            </a:r>
            <a:r>
              <a:rPr lang="da-DK" dirty="0"/>
              <a:t> &lt;*&gt;, ‘010’, </a:t>
            </a:r>
            <a:r>
              <a:rPr lang="da-DK" dirty="0" err="1"/>
              <a:t>punctuation</a:t>
            </a:r>
            <a:r>
              <a:rPr lang="da-DK" dirty="0"/>
              <a:t>, </a:t>
            </a:r>
            <a:r>
              <a:rPr lang="da-DK" dirty="0" err="1"/>
              <a:t>whitespace</a:t>
            </a:r>
            <a:r>
              <a:rPr lang="da-DK" dirty="0"/>
              <a:t>)</a:t>
            </a:r>
          </a:p>
          <a:p>
            <a:pPr marL="0" indent="0" rtl="0">
              <a:lnSpc>
                <a:spcPct val="150000"/>
              </a:lnSpc>
              <a:buNone/>
            </a:pPr>
            <a:r>
              <a:rPr lang="da-DK" dirty="0"/>
              <a:t>Python/Pandas </a:t>
            </a:r>
            <a:r>
              <a:rPr lang="da-DK" dirty="0" err="1"/>
              <a:t>library</a:t>
            </a:r>
            <a:r>
              <a:rPr lang="da-DK" dirty="0"/>
              <a:t> to balance data on </a:t>
            </a:r>
            <a:r>
              <a:rPr lang="da-DK" dirty="0" err="1"/>
              <a:t>gender</a:t>
            </a:r>
            <a:r>
              <a:rPr lang="da-DK" dirty="0"/>
              <a:t> label (</a:t>
            </a:r>
            <a:r>
              <a:rPr lang="da-DK" dirty="0" err="1"/>
              <a:t>binary</a:t>
            </a:r>
            <a:r>
              <a:rPr lang="da-DK" dirty="0"/>
              <a:t> division of labels)</a:t>
            </a:r>
          </a:p>
          <a:p>
            <a:pPr marL="0" indent="0" rtl="0">
              <a:buNone/>
            </a:pPr>
            <a:endParaRPr lang="da-DK" dirty="0"/>
          </a:p>
          <a:p>
            <a:pPr marL="0" indent="0" rtl="0">
              <a:buNone/>
            </a:pPr>
            <a:endParaRPr lang="da-DK" dirty="0"/>
          </a:p>
        </p:txBody>
      </p:sp>
      <p:pic>
        <p:nvPicPr>
          <p:cNvPr id="18" name="Pladsholder til billede 17">
            <a:extLst>
              <a:ext uri="{FF2B5EF4-FFF2-40B4-BE49-F238E27FC236}">
                <a16:creationId xmlns:a16="http://schemas.microsoft.com/office/drawing/2014/main" id="{40103AEC-DE5B-544B-A074-043639D164F6}"/>
              </a:ext>
            </a:extLst>
          </p:cNvPr>
          <p:cNvPicPr>
            <a:picLocks noGrp="1" noChangeAspect="1"/>
          </p:cNvPicPr>
          <p:nvPr>
            <p:ph type="pic" sz="quarter" idx="3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06" r="36606"/>
          <a:stretch>
            <a:fillRect/>
          </a:stretch>
        </p:blipFill>
        <p:spPr/>
      </p:pic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da-DK" smtClean="0"/>
              <a:pPr rtl="0"/>
              <a:t>3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329746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703" y="666000"/>
            <a:ext cx="8421169" cy="432000"/>
          </a:xfrm>
        </p:spPr>
        <p:txBody>
          <a:bodyPr rtlCol="0"/>
          <a:lstStyle/>
          <a:p>
            <a:pPr algn="l" rtl="0"/>
            <a:r>
              <a:rPr lang="da-DK" dirty="0"/>
              <a:t>NOT ALL LABELS ARE EQUAL…</a:t>
            </a:r>
          </a:p>
        </p:txBody>
      </p:sp>
      <p:pic>
        <p:nvPicPr>
          <p:cNvPr id="18" name="Pladsholder til billede 17">
            <a:extLst>
              <a:ext uri="{FF2B5EF4-FFF2-40B4-BE49-F238E27FC236}">
                <a16:creationId xmlns:a16="http://schemas.microsoft.com/office/drawing/2014/main" id="{40103AEC-DE5B-544B-A074-043639D164F6}"/>
              </a:ext>
            </a:extLst>
          </p:cNvPr>
          <p:cNvPicPr>
            <a:picLocks noGrp="1" noChangeAspect="1"/>
          </p:cNvPicPr>
          <p:nvPr>
            <p:ph type="pic" sz="quarter" idx="3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06" r="36606"/>
          <a:stretch>
            <a:fillRect/>
          </a:stretch>
        </p:blipFill>
        <p:spPr/>
      </p:pic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da-DK" smtClean="0"/>
              <a:pPr rtl="0"/>
              <a:t>4</a:t>
            </a:fld>
            <a:endParaRPr lang="da-DK" dirty="0"/>
          </a:p>
        </p:txBody>
      </p:sp>
      <p:pic>
        <p:nvPicPr>
          <p:cNvPr id="8" name="Pladsholder til indhold 7" descr="Et billede, der indeholder skærmbillede&#10;&#10;Automatisk genereret beskrivelse">
            <a:extLst>
              <a:ext uri="{FF2B5EF4-FFF2-40B4-BE49-F238E27FC236}">
                <a16:creationId xmlns:a16="http://schemas.microsoft.com/office/drawing/2014/main" id="{55FAA253-FB06-4DF1-B2DC-A4BC74D408D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4866" y="1932562"/>
            <a:ext cx="6555424" cy="4036888"/>
          </a:xfrm>
        </p:spPr>
      </p:pic>
    </p:spTree>
    <p:extLst>
      <p:ext uri="{BB962C8B-B14F-4D97-AF65-F5344CB8AC3E}">
        <p14:creationId xmlns:p14="http://schemas.microsoft.com/office/powerpoint/2010/main" val="1895143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ladsholder til billede 17">
            <a:extLst>
              <a:ext uri="{FF2B5EF4-FFF2-40B4-BE49-F238E27FC236}">
                <a16:creationId xmlns:a16="http://schemas.microsoft.com/office/drawing/2014/main" id="{4FC59329-2EE8-904A-9303-B73C02AB74D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72" b="7572"/>
          <a:stretch>
            <a:fillRect/>
          </a:stretch>
        </p:blipFill>
        <p:spPr>
          <a:xfrm>
            <a:off x="69273" y="63691"/>
            <a:ext cx="9911201" cy="6727346"/>
          </a:xfrm>
        </p:spPr>
      </p:pic>
      <p:sp>
        <p:nvSpPr>
          <p:cNvPr id="14" name="Rektangel 13">
            <a:extLst>
              <a:ext uri="{FF2B5EF4-FFF2-40B4-BE49-F238E27FC236}">
                <a16:creationId xmlns:a16="http://schemas.microsoft.com/office/drawing/2014/main" id="{7E067C8F-5267-7147-B398-AD99FAB4105A}"/>
              </a:ext>
            </a:extLst>
          </p:cNvPr>
          <p:cNvSpPr/>
          <p:nvPr/>
        </p:nvSpPr>
        <p:spPr>
          <a:xfrm>
            <a:off x="69273" y="63691"/>
            <a:ext cx="9911201" cy="6727345"/>
          </a:xfrm>
          <a:prstGeom prst="rect">
            <a:avLst/>
          </a:prstGeom>
          <a:solidFill>
            <a:schemeClr val="tx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a-DK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da-DK" sz="5200" dirty="0"/>
              <a:t>METHODOLOGY</a:t>
            </a:r>
            <a:endParaRPr lang="da-DK" dirty="0"/>
          </a:p>
        </p:txBody>
      </p:sp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F6964141-6F81-4947-A236-746D94ED3F6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da-DK" smtClean="0"/>
              <a:pPr rtl="0"/>
              <a:t>5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2193851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EA5083B-CC27-4F1C-AD03-E3DBEC1C9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a-DK" dirty="0" err="1"/>
              <a:t>Methodology</a:t>
            </a:r>
            <a:endParaRPr lang="da-DK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Pladsholder til indhold 3">
                <a:extLst>
                  <a:ext uri="{FF2B5EF4-FFF2-40B4-BE49-F238E27FC236}">
                    <a16:creationId xmlns:a16="http://schemas.microsoft.com/office/drawing/2014/main" id="{125E40B9-054F-4D79-BD17-68E71C740D01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432000" y="1112997"/>
                <a:ext cx="9275418" cy="5288753"/>
              </a:xfrm>
            </p:spPr>
            <p:txBody>
              <a:bodyPr rtlCol="0"/>
              <a:lstStyle/>
              <a:p>
                <a:pPr marL="0" indent="0" rtl="0">
                  <a:buNone/>
                </a:pPr>
                <a:r>
                  <a:rPr lang="da-DK" sz="3200" dirty="0"/>
                  <a:t>Naïve-Bayes </a:t>
                </a:r>
                <a:r>
                  <a:rPr lang="da-DK" sz="3200" dirty="0" err="1"/>
                  <a:t>through</a:t>
                </a:r>
                <a:r>
                  <a:rPr lang="da-DK" sz="3200" dirty="0"/>
                  <a:t> NLTK-</a:t>
                </a:r>
                <a:r>
                  <a:rPr lang="da-DK" sz="3200" dirty="0" err="1"/>
                  <a:t>library</a:t>
                </a:r>
                <a:endParaRPr lang="da-DK" sz="3200" dirty="0"/>
              </a:p>
              <a:p>
                <a:pPr marL="0" indent="0" rtl="0">
                  <a:buNone/>
                </a:pPr>
                <a:endParaRPr lang="da-DK" sz="3200" dirty="0"/>
              </a:p>
              <a:p>
                <a:pPr marL="0" indent="0" rtl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sz="20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da-DK" sz="20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a-DK" sz="2000" b="0" i="1" dirty="0" smtClean="0">
                              <a:latin typeface="Cambria Math" panose="02040503050406030204" pitchFamily="18" charset="0"/>
                            </a:rPr>
                            <m:t>𝑙𝑎𝑏𝑒𝑙</m:t>
                          </m:r>
                          <m:r>
                            <a:rPr lang="da-DK" sz="2000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da-DK" sz="20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a-DK" sz="2000" b="0" i="1" dirty="0" smtClean="0">
                          <a:latin typeface="Cambria Math" panose="02040503050406030204" pitchFamily="18" charset="0"/>
                        </a:rPr>
                        <m:t>𝑛𝑔𝑟𝑎𝑚</m:t>
                      </m:r>
                      <m:r>
                        <a:rPr lang="da-DK" sz="20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a-DK" sz="2000" b="0" i="1" dirty="0" smtClean="0"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lang="da-DK" sz="20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a-DK" sz="2000" b="0" i="1" dirty="0" err="1" smtClean="0">
                          <a:latin typeface="Cambria Math" panose="02040503050406030204" pitchFamily="18" charset="0"/>
                        </a:rPr>
                        <m:t>𝑡𝑒𝑥𝑡</m:t>
                      </m:r>
                      <m:r>
                        <a:rPr lang="da-DK" sz="2000" b="0" i="1" dirty="0" smtClean="0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da-DK" sz="20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a-DK" sz="2000" b="0" i="1" dirty="0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da-DK" sz="20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a-DK" sz="2000" b="0" i="1" dirty="0" smtClean="0">
                                  <a:latin typeface="Cambria Math" panose="02040503050406030204" pitchFamily="18" charset="0"/>
                                </a:rPr>
                                <m:t>𝑛𝑔𝑟𝑎𝑚</m:t>
                              </m:r>
                              <m:r>
                                <a:rPr lang="da-DK" sz="2000" b="0" i="1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da-DK" sz="2000" b="0" i="1" dirty="0" smtClean="0"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  <m:r>
                                <a:rPr lang="da-DK" sz="2000" b="0" i="1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da-DK" sz="2000" b="0" i="1" dirty="0" smtClean="0">
                                  <a:latin typeface="Cambria Math" panose="02040503050406030204" pitchFamily="18" charset="0"/>
                                </a:rPr>
                                <m:t>𝑡𝑒𝑥𝑡</m:t>
                              </m:r>
                              <m:r>
                                <a:rPr lang="da-DK" sz="2000" b="0" i="1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da-DK" sz="2000" b="0" i="1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da-DK" sz="2000" b="0" i="1" dirty="0" smtClean="0">
                                  <a:latin typeface="Cambria Math" panose="02040503050406030204" pitchFamily="18" charset="0"/>
                                </a:rPr>
                                <m:t>𝑙𝑎𝑏𝑒𝑙</m:t>
                              </m:r>
                            </m:e>
                          </m:d>
                          <m:r>
                            <a:rPr lang="da-DK" sz="2000" b="0" i="1" dirty="0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da-DK" sz="2000" b="0" i="1" dirty="0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da-DK" sz="2000" b="0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a-DK" sz="2000" b="0" i="1" dirty="0" smtClean="0">
                              <a:latin typeface="Cambria Math" panose="02040503050406030204" pitchFamily="18" charset="0"/>
                            </a:rPr>
                            <m:t>𝑙𝑎𝑏𝑒𝑙</m:t>
                          </m:r>
                          <m:r>
                            <a:rPr lang="da-DK" sz="2000" b="0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da-DK" sz="2000" b="0" i="1" dirty="0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da-DK" sz="2000" b="0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a-DK" sz="2000" b="0" i="1" dirty="0" smtClean="0">
                              <a:latin typeface="Cambria Math" panose="02040503050406030204" pitchFamily="18" charset="0"/>
                            </a:rPr>
                            <m:t>𝑛𝑔𝑟𝑎𝑚</m:t>
                          </m:r>
                          <m:r>
                            <a:rPr lang="da-DK" sz="2000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da-DK" sz="2000" b="0" i="1" dirty="0" smtClean="0">
                              <a:latin typeface="Cambria Math" panose="02040503050406030204" pitchFamily="18" charset="0"/>
                            </a:rPr>
                            <m:t>𝑖𝑛</m:t>
                          </m:r>
                          <m:r>
                            <a:rPr lang="da-DK" sz="2000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da-DK" sz="2000" b="0" i="1" dirty="0" smtClean="0">
                              <a:latin typeface="Cambria Math" panose="02040503050406030204" pitchFamily="18" charset="0"/>
                            </a:rPr>
                            <m:t>𝑡𝑒𝑥𝑡</m:t>
                          </m:r>
                          <m:r>
                            <a:rPr lang="da-DK" sz="2000" b="0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da-DK" sz="20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da-DK" sz="2000" dirty="0"/>
              </a:p>
              <a:p>
                <a:pPr marL="0" indent="0" rtl="0">
                  <a:buNone/>
                </a:pPr>
                <a:endParaRPr lang="da-DK" sz="2000" dirty="0"/>
              </a:p>
              <a:p>
                <a:pPr marL="0" indent="0" rtl="0">
                  <a:buNone/>
                </a:pPr>
                <a:r>
                  <a:rPr lang="da-DK" sz="3200" dirty="0" err="1"/>
                  <a:t>Assumes</a:t>
                </a:r>
                <a:r>
                  <a:rPr lang="da-DK" sz="3200" dirty="0"/>
                  <a:t> </a:t>
                </a:r>
                <a:r>
                  <a:rPr lang="da-DK" sz="3200" dirty="0" err="1"/>
                  <a:t>indepence</a:t>
                </a:r>
                <a:endParaRPr lang="da-DK" sz="3200" dirty="0"/>
              </a:p>
              <a:p>
                <a:pPr marL="0" indent="0" rtl="0">
                  <a:buNone/>
                </a:pPr>
                <a:endParaRPr lang="da-DK" sz="3200" dirty="0"/>
              </a:p>
              <a:p>
                <a:pPr marL="0" indent="0" rtl="0">
                  <a:buNone/>
                </a:pPr>
                <a:r>
                  <a:rPr lang="da-DK" sz="3200" dirty="0" err="1"/>
                  <a:t>Accuracy</a:t>
                </a:r>
                <a:endParaRPr lang="da-DK" sz="3200" dirty="0"/>
              </a:p>
              <a:p>
                <a:pPr marL="0" indent="0" rtl="0">
                  <a:buNone/>
                </a:pPr>
                <a:endParaRPr lang="da-DK" sz="3200" dirty="0"/>
              </a:p>
              <a:p>
                <a:pPr marL="0" indent="0" rtl="0">
                  <a:buNone/>
                </a:pPr>
                <a:endParaRPr lang="da-DK" sz="2000" dirty="0"/>
              </a:p>
              <a:p>
                <a:pPr marL="0" indent="0" rtl="0">
                  <a:buNone/>
                </a:pPr>
                <a:endParaRPr lang="da-DK" sz="2000" dirty="0"/>
              </a:p>
            </p:txBody>
          </p:sp>
        </mc:Choice>
        <mc:Fallback xmlns="">
          <p:sp>
            <p:nvSpPr>
              <p:cNvPr id="4" name="Pladsholder til indhold 3">
                <a:extLst>
                  <a:ext uri="{FF2B5EF4-FFF2-40B4-BE49-F238E27FC236}">
                    <a16:creationId xmlns:a16="http://schemas.microsoft.com/office/drawing/2014/main" id="{125E40B9-054F-4D79-BD17-68E71C740D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432000" y="1112997"/>
                <a:ext cx="9275418" cy="5288753"/>
              </a:xfrm>
              <a:blipFill>
                <a:blip r:embed="rId3"/>
                <a:stretch>
                  <a:fillRect l="-723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46D051DA-5DAD-43A7-A238-51C63BA59FEC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da-DK" smtClean="0"/>
              <a:pPr rtl="0"/>
              <a:t>6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640701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EA5083B-CC27-4F1C-AD03-E3DBEC1C9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a-DK" dirty="0" err="1"/>
              <a:t>Methodology</a:t>
            </a:r>
            <a:endParaRPr lang="da-DK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Pladsholder til indhold 3">
                <a:extLst>
                  <a:ext uri="{FF2B5EF4-FFF2-40B4-BE49-F238E27FC236}">
                    <a16:creationId xmlns:a16="http://schemas.microsoft.com/office/drawing/2014/main" id="{125E40B9-054F-4D79-BD17-68E71C740D01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432000" y="1112997"/>
                <a:ext cx="9275418" cy="5288753"/>
              </a:xfrm>
            </p:spPr>
            <p:txBody>
              <a:bodyPr rtlCol="0"/>
              <a:lstStyle/>
              <a:p>
                <a:pPr marL="0" indent="0" rtl="0">
                  <a:buNone/>
                </a:pPr>
                <a:endParaRPr lang="da-DK" sz="2000" dirty="0"/>
              </a:p>
              <a:p>
                <a:pPr marL="0" indent="0" rtl="0">
                  <a:buNone/>
                </a:pPr>
                <a:endParaRPr lang="da-DK" sz="2000" b="0" i="1" dirty="0">
                  <a:latin typeface="Cambria Math" panose="02040503050406030204" pitchFamily="18" charset="0"/>
                </a:endParaRPr>
              </a:p>
              <a:p>
                <a:pPr marL="0" indent="0" rtl="0">
                  <a:buNone/>
                </a:pPr>
                <a:endParaRPr lang="da-DK" sz="2000" i="1" dirty="0">
                  <a:latin typeface="Cambria Math" panose="02040503050406030204" pitchFamily="18" charset="0"/>
                </a:endParaRPr>
              </a:p>
              <a:p>
                <a:pPr marL="0" indent="0" rtl="0">
                  <a:buNone/>
                </a:pPr>
                <a:endParaRPr lang="da-DK" sz="2000" b="0" i="1" dirty="0">
                  <a:latin typeface="Cambria Math" panose="02040503050406030204" pitchFamily="18" charset="0"/>
                </a:endParaRPr>
              </a:p>
              <a:p>
                <a:pPr marL="0" indent="0" rtl="0">
                  <a:buNone/>
                </a:pPr>
                <a:endParaRPr lang="da-DK" sz="2000" i="1" dirty="0">
                  <a:latin typeface="Cambria Math" panose="02040503050406030204" pitchFamily="18" charset="0"/>
                </a:endParaRPr>
              </a:p>
              <a:p>
                <a:pPr marL="0" indent="0" rtl="0">
                  <a:buNone/>
                </a:pPr>
                <a:endParaRPr lang="da-DK" sz="2000" b="0" i="1" dirty="0">
                  <a:latin typeface="Cambria Math" panose="02040503050406030204" pitchFamily="18" charset="0"/>
                </a:endParaRPr>
              </a:p>
              <a:p>
                <a:pPr marL="0" indent="0" rtl="0">
                  <a:buNone/>
                </a:pPr>
                <a:endParaRPr lang="da-DK" sz="2000" i="1" dirty="0">
                  <a:latin typeface="Cambria Math" panose="02040503050406030204" pitchFamily="18" charset="0"/>
                </a:endParaRPr>
              </a:p>
              <a:p>
                <a:pPr marL="0" indent="0" rtl="0">
                  <a:buNone/>
                </a:pPr>
                <a:endParaRPr lang="da-DK" sz="2000" b="0" i="1" dirty="0">
                  <a:latin typeface="Cambria Math" panose="02040503050406030204" pitchFamily="18" charset="0"/>
                </a:endParaRPr>
              </a:p>
              <a:p>
                <a:pPr marL="0" indent="0" rtl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sz="2000" b="0" i="1" smtClean="0">
                          <a:latin typeface="Cambria Math" panose="02040503050406030204" pitchFamily="18" charset="0"/>
                        </a:rPr>
                        <m:t>𝑟𝑒𝑐𝑎𝑙𝑙</m:t>
                      </m:r>
                      <m:r>
                        <a:rPr lang="da-DK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da-DK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a-DK" sz="2000" b="0" i="1" smtClean="0">
                              <a:latin typeface="Cambria Math" panose="02040503050406030204" pitchFamily="18" charset="0"/>
                            </a:rPr>
                            <m:t>𝑡𝑟𝑢𝑒</m:t>
                          </m:r>
                          <m:r>
                            <a:rPr lang="da-DK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da-DK" sz="2000" b="0" i="1" smtClean="0">
                              <a:latin typeface="Cambria Math" panose="02040503050406030204" pitchFamily="18" charset="0"/>
                            </a:rPr>
                            <m:t>𝑝𝑜𝑠𝑖𝑡𝑖𝑣𝑒𝑠</m:t>
                          </m:r>
                        </m:num>
                        <m:den>
                          <m:r>
                            <a:rPr lang="da-DK" sz="2000" b="0" i="1" smtClean="0">
                              <a:latin typeface="Cambria Math" panose="02040503050406030204" pitchFamily="18" charset="0"/>
                            </a:rPr>
                            <m:t>𝑡𝑟𝑢𝑒</m:t>
                          </m:r>
                          <m:r>
                            <a:rPr lang="da-DK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da-DK" sz="2000" b="0" i="1" smtClean="0">
                              <a:latin typeface="Cambria Math" panose="02040503050406030204" pitchFamily="18" charset="0"/>
                            </a:rPr>
                            <m:t>𝑝𝑜𝑠𝑖𝑡𝑖𝑣𝑒𝑠</m:t>
                          </m:r>
                          <m:r>
                            <a:rPr lang="da-DK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da-DK" sz="2000" b="0" i="1" smtClean="0">
                              <a:latin typeface="Cambria Math" panose="02040503050406030204" pitchFamily="18" charset="0"/>
                            </a:rPr>
                            <m:t>𝑓𝑎𝑙𝑠𝑒</m:t>
                          </m:r>
                          <m:r>
                            <a:rPr lang="da-DK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da-DK" sz="2000" b="0" i="1" smtClean="0">
                              <a:latin typeface="Cambria Math" panose="02040503050406030204" pitchFamily="18" charset="0"/>
                            </a:rPr>
                            <m:t>𝑛𝑒𝑔𝑎𝑡𝑖𝑣𝑒𝑠</m:t>
                          </m:r>
                        </m:den>
                      </m:f>
                    </m:oMath>
                  </m:oMathPara>
                </a14:m>
                <a:endParaRPr lang="da-DK" sz="2000" dirty="0"/>
              </a:p>
              <a:p>
                <a:pPr marL="0" indent="0" rtl="0">
                  <a:buNone/>
                </a:pPr>
                <a:endParaRPr lang="da-DK" sz="2000" dirty="0"/>
              </a:p>
              <a:p>
                <a:pPr marL="0" indent="0" rtl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sz="2000" b="0" i="1" smtClean="0">
                          <a:latin typeface="Cambria Math" panose="02040503050406030204" pitchFamily="18" charset="0"/>
                        </a:rPr>
                        <m:t>𝑝𝑟𝑒𝑐𝑖𝑠𝑖𝑜𝑛</m:t>
                      </m:r>
                      <m:r>
                        <a:rPr lang="da-DK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da-DK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a-DK" sz="2000" b="0" i="1" smtClean="0">
                              <a:latin typeface="Cambria Math" panose="02040503050406030204" pitchFamily="18" charset="0"/>
                            </a:rPr>
                            <m:t>𝑡𝑟𝑢𝑒</m:t>
                          </m:r>
                          <m:r>
                            <a:rPr lang="da-DK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da-DK" sz="2000" b="0" i="1" smtClean="0">
                              <a:latin typeface="Cambria Math" panose="02040503050406030204" pitchFamily="18" charset="0"/>
                            </a:rPr>
                            <m:t>𝑝𝑜𝑠𝑖𝑡𝑖𝑣𝑒𝑠</m:t>
                          </m:r>
                        </m:num>
                        <m:den>
                          <m:r>
                            <a:rPr lang="da-DK" sz="2000" b="0" i="1" smtClean="0">
                              <a:latin typeface="Cambria Math" panose="02040503050406030204" pitchFamily="18" charset="0"/>
                            </a:rPr>
                            <m:t>𝑡𝑟𝑢𝑒</m:t>
                          </m:r>
                          <m:r>
                            <a:rPr lang="da-DK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da-DK" sz="2000" b="0" i="1" smtClean="0">
                              <a:latin typeface="Cambria Math" panose="02040503050406030204" pitchFamily="18" charset="0"/>
                            </a:rPr>
                            <m:t>𝑝𝑜𝑠𝑖𝑡𝑖𝑣𝑒𝑠</m:t>
                          </m:r>
                          <m:r>
                            <a:rPr lang="da-DK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da-DK" sz="2000" b="0" i="1" smtClean="0">
                              <a:latin typeface="Cambria Math" panose="02040503050406030204" pitchFamily="18" charset="0"/>
                            </a:rPr>
                            <m:t>𝑓𝑎𝑙𝑠𝑒</m:t>
                          </m:r>
                          <m:r>
                            <a:rPr lang="da-DK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da-DK" sz="2000" b="0" i="1" smtClean="0">
                              <a:latin typeface="Cambria Math" panose="02040503050406030204" pitchFamily="18" charset="0"/>
                            </a:rPr>
                            <m:t>𝑝𝑜𝑠𝑖𝑡𝑖𝑣𝑒𝑠</m:t>
                          </m:r>
                        </m:den>
                      </m:f>
                    </m:oMath>
                  </m:oMathPara>
                </a14:m>
                <a:endParaRPr lang="da-DK" sz="2000" dirty="0"/>
              </a:p>
              <a:p>
                <a:pPr marL="0" indent="0" rtl="0">
                  <a:buNone/>
                </a:pPr>
                <a:endParaRPr lang="da-DK" sz="2000" dirty="0"/>
              </a:p>
            </p:txBody>
          </p:sp>
        </mc:Choice>
        <mc:Fallback xmlns="">
          <p:sp>
            <p:nvSpPr>
              <p:cNvPr id="4" name="Pladsholder til indhold 3">
                <a:extLst>
                  <a:ext uri="{FF2B5EF4-FFF2-40B4-BE49-F238E27FC236}">
                    <a16:creationId xmlns:a16="http://schemas.microsoft.com/office/drawing/2014/main" id="{125E40B9-054F-4D79-BD17-68E71C740D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432000" y="1112997"/>
                <a:ext cx="9275418" cy="5288753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46D051DA-5DAD-43A7-A238-51C63BA59FEC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da-DK" smtClean="0"/>
              <a:pPr rtl="0"/>
              <a:t>7</a:t>
            </a:fld>
            <a:endParaRPr lang="da-DK" dirty="0"/>
          </a:p>
        </p:txBody>
      </p:sp>
      <p:pic>
        <p:nvPicPr>
          <p:cNvPr id="5" name="Billede 4" descr="Et billede, der indeholder skærmbillede&#10;&#10;Automatisk genereret beskrivelse">
            <a:extLst>
              <a:ext uri="{FF2B5EF4-FFF2-40B4-BE49-F238E27FC236}">
                <a16:creationId xmlns:a16="http://schemas.microsoft.com/office/drawing/2014/main" id="{FEE7F534-A83A-4D7A-938D-59C5C3F0BA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5896" y="1112997"/>
            <a:ext cx="7667625" cy="284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0813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ladsholder til billede 17">
            <a:extLst>
              <a:ext uri="{FF2B5EF4-FFF2-40B4-BE49-F238E27FC236}">
                <a16:creationId xmlns:a16="http://schemas.microsoft.com/office/drawing/2014/main" id="{4FC59329-2EE8-904A-9303-B73C02AB74D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72" b="7572"/>
          <a:stretch>
            <a:fillRect/>
          </a:stretch>
        </p:blipFill>
        <p:spPr>
          <a:xfrm>
            <a:off x="69273" y="63691"/>
            <a:ext cx="9911201" cy="6727346"/>
          </a:xfrm>
        </p:spPr>
      </p:pic>
      <p:sp>
        <p:nvSpPr>
          <p:cNvPr id="14" name="Rektangel 13">
            <a:extLst>
              <a:ext uri="{FF2B5EF4-FFF2-40B4-BE49-F238E27FC236}">
                <a16:creationId xmlns:a16="http://schemas.microsoft.com/office/drawing/2014/main" id="{7E067C8F-5267-7147-B398-AD99FAB4105A}"/>
              </a:ext>
            </a:extLst>
          </p:cNvPr>
          <p:cNvSpPr/>
          <p:nvPr/>
        </p:nvSpPr>
        <p:spPr>
          <a:xfrm>
            <a:off x="69273" y="63691"/>
            <a:ext cx="9911201" cy="6727345"/>
          </a:xfrm>
          <a:prstGeom prst="rect">
            <a:avLst/>
          </a:prstGeom>
          <a:solidFill>
            <a:schemeClr val="tx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a-DK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da-DK" sz="5200" dirty="0"/>
              <a:t>CODE</a:t>
            </a:r>
            <a:endParaRPr lang="da-DK" dirty="0"/>
          </a:p>
        </p:txBody>
      </p:sp>
      <p:sp>
        <p:nvSpPr>
          <p:cNvPr id="4" name="Undertitel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da-DK" dirty="0" err="1"/>
              <a:t>Lorem</a:t>
            </a:r>
            <a:r>
              <a:rPr lang="da-DK" dirty="0"/>
              <a:t> </a:t>
            </a:r>
            <a:r>
              <a:rPr lang="da-DK" dirty="0" err="1"/>
              <a:t>ipsum</a:t>
            </a:r>
            <a:r>
              <a:rPr lang="da-DK" dirty="0"/>
              <a:t> </a:t>
            </a:r>
            <a:r>
              <a:rPr lang="da-DK" dirty="0" err="1"/>
              <a:t>dolor</a:t>
            </a:r>
            <a:r>
              <a:rPr lang="da-DK" dirty="0"/>
              <a:t> sit </a:t>
            </a:r>
            <a:r>
              <a:rPr lang="da-DK" dirty="0" err="1"/>
              <a:t>amet</a:t>
            </a:r>
            <a:r>
              <a:rPr lang="da-DK" dirty="0"/>
              <a:t>, </a:t>
            </a:r>
            <a:r>
              <a:rPr lang="da-DK" dirty="0" err="1"/>
              <a:t>consectetur</a:t>
            </a:r>
            <a:endParaRPr lang="da-DK" dirty="0"/>
          </a:p>
        </p:txBody>
      </p:sp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F6964141-6F81-4947-A236-746D94ED3F6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da-DK" smtClean="0"/>
              <a:pPr rtl="0"/>
              <a:t>8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9450446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EA5083B-CC27-4F1C-AD03-E3DBEC1C9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a-DK"/>
              <a:t>CODE</a:t>
            </a:r>
            <a:endParaRPr lang="da-DK" dirty="0"/>
          </a:p>
        </p:txBody>
      </p:sp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125E40B9-054F-4D79-BD17-68E71C740D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112997"/>
            <a:ext cx="9275418" cy="5288753"/>
          </a:xfrm>
        </p:spPr>
        <p:txBody>
          <a:bodyPr rtlCol="0"/>
          <a:lstStyle/>
          <a:p>
            <a:pPr marL="0" indent="0" rtl="0">
              <a:lnSpc>
                <a:spcPts val="2600"/>
              </a:lnSpc>
              <a:buNone/>
            </a:pPr>
            <a:r>
              <a:rPr lang="da-DK" dirty="0" err="1"/>
              <a:t>Ngram_generator_wlabels</a:t>
            </a:r>
            <a:r>
              <a:rPr lang="da-DK" dirty="0"/>
              <a:t>(data)</a:t>
            </a:r>
          </a:p>
          <a:p>
            <a:pPr marL="0" indent="0" rtl="0">
              <a:lnSpc>
                <a:spcPts val="2600"/>
              </a:lnSpc>
              <a:buNone/>
            </a:pPr>
            <a:r>
              <a:rPr lang="da-DK" dirty="0" err="1"/>
              <a:t>Tokenizing</a:t>
            </a:r>
            <a:r>
              <a:rPr lang="da-DK" dirty="0"/>
              <a:t>, </a:t>
            </a:r>
            <a:r>
              <a:rPr lang="da-DK" dirty="0" err="1"/>
              <a:t>stemming</a:t>
            </a:r>
            <a:r>
              <a:rPr lang="da-DK" dirty="0"/>
              <a:t>, </a:t>
            </a:r>
            <a:r>
              <a:rPr lang="da-DK" dirty="0" err="1"/>
              <a:t>stopwords</a:t>
            </a:r>
            <a:r>
              <a:rPr lang="da-DK" dirty="0"/>
              <a:t>, splitting -&gt; </a:t>
            </a:r>
            <a:r>
              <a:rPr lang="da-DK" dirty="0" err="1"/>
              <a:t>tuple</a:t>
            </a:r>
            <a:r>
              <a:rPr lang="da-DK" dirty="0"/>
              <a:t> of </a:t>
            </a:r>
            <a:r>
              <a:rPr lang="da-DK" dirty="0" err="1"/>
              <a:t>dictionaries</a:t>
            </a:r>
            <a:endParaRPr lang="da-DK" dirty="0"/>
          </a:p>
          <a:p>
            <a:pPr marL="0" indent="0" rtl="0">
              <a:lnSpc>
                <a:spcPts val="2600"/>
              </a:lnSpc>
              <a:buNone/>
            </a:pPr>
            <a:r>
              <a:rPr lang="da-DK" dirty="0" err="1"/>
              <a:t>Pickling</a:t>
            </a:r>
            <a:endParaRPr lang="da-DK" dirty="0"/>
          </a:p>
          <a:p>
            <a:pPr marL="0" indent="0" rtl="0">
              <a:lnSpc>
                <a:spcPts val="2600"/>
              </a:lnSpc>
              <a:buNone/>
            </a:pPr>
            <a:endParaRPr lang="da-DK" dirty="0"/>
          </a:p>
          <a:p>
            <a:pPr marL="0" indent="0" rtl="0">
              <a:lnSpc>
                <a:spcPts val="2600"/>
              </a:lnSpc>
              <a:buNone/>
            </a:pPr>
            <a:r>
              <a:rPr lang="da-DK" dirty="0" err="1"/>
              <a:t>freq_ngrams</a:t>
            </a:r>
            <a:r>
              <a:rPr lang="da-DK" dirty="0"/>
              <a:t>(</a:t>
            </a:r>
            <a:r>
              <a:rPr lang="da-DK" dirty="0" err="1"/>
              <a:t>essay_list</a:t>
            </a:r>
            <a:r>
              <a:rPr lang="da-DK" dirty="0"/>
              <a:t>)</a:t>
            </a:r>
          </a:p>
          <a:p>
            <a:pPr marL="0" indent="0" rtl="0">
              <a:lnSpc>
                <a:spcPts val="2600"/>
              </a:lnSpc>
              <a:buNone/>
            </a:pPr>
            <a:r>
              <a:rPr lang="da-DK" dirty="0" err="1"/>
              <a:t>Frequency</a:t>
            </a:r>
            <a:r>
              <a:rPr lang="da-DK" dirty="0"/>
              <a:t> of </a:t>
            </a:r>
            <a:r>
              <a:rPr lang="da-DK" dirty="0" err="1"/>
              <a:t>ngrams</a:t>
            </a:r>
            <a:r>
              <a:rPr lang="da-DK" dirty="0"/>
              <a:t> for </a:t>
            </a:r>
            <a:r>
              <a:rPr lang="da-DK" dirty="0" err="1"/>
              <a:t>each</a:t>
            </a:r>
            <a:r>
              <a:rPr lang="da-DK" dirty="0"/>
              <a:t> essay AND all data</a:t>
            </a:r>
          </a:p>
          <a:p>
            <a:pPr marL="0" indent="0" rtl="0">
              <a:lnSpc>
                <a:spcPts val="2600"/>
              </a:lnSpc>
              <a:buNone/>
            </a:pPr>
            <a:endParaRPr lang="da-DK" dirty="0"/>
          </a:p>
          <a:p>
            <a:pPr marL="0" indent="0" rtl="0">
              <a:lnSpc>
                <a:spcPts val="2600"/>
              </a:lnSpc>
              <a:buNone/>
            </a:pPr>
            <a:r>
              <a:rPr lang="da-DK" dirty="0" err="1"/>
              <a:t>bayes</a:t>
            </a:r>
            <a:r>
              <a:rPr lang="da-DK" dirty="0"/>
              <a:t>(</a:t>
            </a:r>
            <a:r>
              <a:rPr lang="da-DK" dirty="0" err="1"/>
              <a:t>ngram</a:t>
            </a:r>
            <a:r>
              <a:rPr lang="da-DK" dirty="0"/>
              <a:t>, essay, label, all)</a:t>
            </a:r>
          </a:p>
          <a:p>
            <a:pPr marL="0" indent="0" rtl="0">
              <a:lnSpc>
                <a:spcPts val="2600"/>
              </a:lnSpc>
              <a:buNone/>
            </a:pPr>
            <a:r>
              <a:rPr lang="da-DK" dirty="0"/>
              <a:t>N-gram, essay, label -&gt; grabs </a:t>
            </a:r>
            <a:r>
              <a:rPr lang="da-DK" dirty="0" err="1"/>
              <a:t>first</a:t>
            </a:r>
            <a:r>
              <a:rPr lang="da-DK" dirty="0"/>
              <a:t> 2000 </a:t>
            </a:r>
            <a:r>
              <a:rPr lang="da-DK" dirty="0" err="1"/>
              <a:t>frequent</a:t>
            </a:r>
            <a:r>
              <a:rPr lang="da-DK" dirty="0"/>
              <a:t> </a:t>
            </a:r>
            <a:r>
              <a:rPr lang="da-DK" dirty="0" err="1"/>
              <a:t>ngrams</a:t>
            </a:r>
            <a:r>
              <a:rPr lang="da-DK" dirty="0"/>
              <a:t> and </a:t>
            </a:r>
            <a:r>
              <a:rPr lang="da-DK" dirty="0" err="1"/>
              <a:t>inserts</a:t>
            </a:r>
            <a:r>
              <a:rPr lang="da-DK" dirty="0"/>
              <a:t> </a:t>
            </a:r>
            <a:r>
              <a:rPr lang="da-DK" dirty="0" err="1"/>
              <a:t>them</a:t>
            </a:r>
            <a:r>
              <a:rPr lang="da-DK" dirty="0"/>
              <a:t> as </a:t>
            </a:r>
            <a:r>
              <a:rPr lang="da-DK" dirty="0" err="1"/>
              <a:t>keys</a:t>
            </a:r>
            <a:r>
              <a:rPr lang="da-DK" dirty="0"/>
              <a:t> in a </a:t>
            </a:r>
            <a:r>
              <a:rPr lang="da-DK" dirty="0" err="1"/>
              <a:t>dictionary</a:t>
            </a:r>
            <a:r>
              <a:rPr lang="da-DK" dirty="0"/>
              <a:t>.</a:t>
            </a:r>
          </a:p>
          <a:p>
            <a:pPr marL="0" indent="0" rtl="0">
              <a:lnSpc>
                <a:spcPts val="2600"/>
              </a:lnSpc>
              <a:buNone/>
            </a:pPr>
            <a:r>
              <a:rPr lang="da-DK" dirty="0"/>
              <a:t>For </a:t>
            </a:r>
            <a:r>
              <a:rPr lang="da-DK" dirty="0" err="1"/>
              <a:t>each</a:t>
            </a:r>
            <a:r>
              <a:rPr lang="da-DK" dirty="0"/>
              <a:t> essay, checks </a:t>
            </a:r>
            <a:r>
              <a:rPr lang="da-DK" dirty="0" err="1"/>
              <a:t>whether</a:t>
            </a:r>
            <a:r>
              <a:rPr lang="da-DK" dirty="0"/>
              <a:t> the </a:t>
            </a:r>
            <a:r>
              <a:rPr lang="da-DK" dirty="0" err="1"/>
              <a:t>freq</a:t>
            </a:r>
            <a:r>
              <a:rPr lang="da-DK" dirty="0"/>
              <a:t> </a:t>
            </a:r>
            <a:r>
              <a:rPr lang="da-DK" dirty="0" err="1"/>
              <a:t>ngrams</a:t>
            </a:r>
            <a:r>
              <a:rPr lang="da-DK" dirty="0"/>
              <a:t> </a:t>
            </a:r>
            <a:r>
              <a:rPr lang="da-DK" dirty="0" err="1"/>
              <a:t>are</a:t>
            </a:r>
            <a:r>
              <a:rPr lang="da-DK" dirty="0"/>
              <a:t> </a:t>
            </a:r>
            <a:r>
              <a:rPr lang="da-DK" dirty="0" err="1"/>
              <a:t>found</a:t>
            </a:r>
            <a:r>
              <a:rPr lang="da-DK" dirty="0"/>
              <a:t> and </a:t>
            </a:r>
            <a:r>
              <a:rPr lang="da-DK" dirty="0" err="1"/>
              <a:t>writes</a:t>
            </a:r>
            <a:r>
              <a:rPr lang="da-DK" dirty="0"/>
              <a:t> True/False as the </a:t>
            </a:r>
            <a:r>
              <a:rPr lang="da-DK" dirty="0" err="1"/>
              <a:t>value</a:t>
            </a:r>
            <a:r>
              <a:rPr lang="da-DK" dirty="0"/>
              <a:t>.</a:t>
            </a:r>
          </a:p>
          <a:p>
            <a:pPr marL="0" indent="0" rtl="0">
              <a:lnSpc>
                <a:spcPts val="2600"/>
              </a:lnSpc>
              <a:buNone/>
            </a:pPr>
            <a:r>
              <a:rPr lang="da-DK" dirty="0"/>
              <a:t>Featureset: </a:t>
            </a:r>
            <a:r>
              <a:rPr lang="da-DK" dirty="0" err="1"/>
              <a:t>dictionary</a:t>
            </a:r>
            <a:r>
              <a:rPr lang="da-DK" dirty="0"/>
              <a:t> with </a:t>
            </a:r>
            <a:r>
              <a:rPr lang="da-DK" dirty="0" err="1"/>
              <a:t>freq</a:t>
            </a:r>
            <a:r>
              <a:rPr lang="da-DK" dirty="0"/>
              <a:t> </a:t>
            </a:r>
            <a:r>
              <a:rPr lang="da-DK" dirty="0" err="1"/>
              <a:t>ngrams</a:t>
            </a:r>
            <a:r>
              <a:rPr lang="da-DK" dirty="0"/>
              <a:t> as </a:t>
            </a:r>
            <a:r>
              <a:rPr lang="da-DK" dirty="0" err="1"/>
              <a:t>keys</a:t>
            </a:r>
            <a:r>
              <a:rPr lang="da-DK" dirty="0"/>
              <a:t> and T/F as </a:t>
            </a:r>
            <a:r>
              <a:rPr lang="da-DK" dirty="0" err="1"/>
              <a:t>values</a:t>
            </a:r>
            <a:endParaRPr lang="da-DK" dirty="0"/>
          </a:p>
          <a:p>
            <a:pPr marL="0" indent="0" rtl="0">
              <a:buNone/>
            </a:pPr>
            <a:endParaRPr lang="da-DK" dirty="0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46D051DA-5DAD-43A7-A238-51C63BA59FEC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da-DK" smtClean="0"/>
              <a:pPr rtl="0"/>
              <a:t>9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139002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-tema">
  <a:themeElements>
    <a:clrScheme name="Custom 134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5CB8B3"/>
      </a:accent1>
      <a:accent2>
        <a:srgbClr val="F5D66E"/>
      </a:accent2>
      <a:accent3>
        <a:srgbClr val="D78189"/>
      </a:accent3>
      <a:accent4>
        <a:srgbClr val="7030A0"/>
      </a:accent4>
      <a:accent5>
        <a:srgbClr val="0070C0"/>
      </a:accent5>
      <a:accent6>
        <a:srgbClr val="C4D36D"/>
      </a:accent6>
      <a:hlink>
        <a:srgbClr val="54C3BD"/>
      </a:hlink>
      <a:folHlink>
        <a:srgbClr val="54C3BD"/>
      </a:folHlink>
    </a:clrScheme>
    <a:fontScheme name="Custom 154">
      <a:majorFont>
        <a:latin typeface="Arial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_19715649_TF16411245.potx" id="{B172047B-F3FA-4EC6-8DB8-E17BEA581C39}" vid="{4A242DF2-EDBE-4D51-9529-99C6B16E8C5D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EA25CC0A0AC24199CDC46C25B8B0BC" ma:contentTypeVersion="9" ma:contentTypeDescription="Create a new document." ma:contentTypeScope="" ma:versionID="76e25e1730b4532ab1d5e5b131a96a5a">
  <xsd:schema xmlns:xsd="http://www.w3.org/2001/XMLSchema" xmlns:xs="http://www.w3.org/2001/XMLSchema" xmlns:p="http://schemas.microsoft.com/office/2006/metadata/properties" xmlns:ns1="http://schemas.microsoft.com/sharepoint/v3" xmlns:ns2="6dc4bcd6-49db-4c07-9060-8acfc67cef9f" xmlns:ns3="fb0879af-3eba-417a-a55a-ffe6dcd6ca77" targetNamespace="http://schemas.microsoft.com/office/2006/metadata/properties" ma:root="true" ma:fieldsID="ad1e9281a84c4949647088091c718de3" ns1:_="" ns2:_="" ns3:_="">
    <xsd:import namespace="http://schemas.microsoft.com/sharepoint/v3"/>
    <xsd:import namespace="6dc4bcd6-49db-4c07-9060-8acfc67cef9f"/>
    <xsd:import namespace="fb0879af-3eba-417a-a55a-ffe6dcd6ca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1:_ip_UnifiedCompliancePolicyProperties" minOccurs="0"/>
                <xsd:element ref="ns1:_ip_UnifiedCompliancePolicyUIAc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c4bcd6-49db-4c07-9060-8acfc67cef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0879af-3eba-417a-a55a-ffe6dcd6ca7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3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4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58A784AD-7888-482C-A72A-80D3063962E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dc4bcd6-49db-4c07-9060-8acfc67cef9f"/>
    <ds:schemaRef ds:uri="fb0879af-3eba-417a-a55a-ffe6dcd6ca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FB61CFE-D4DA-4753-A9A5-D482B9609A35}">
  <ds:schemaRefs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schemas.microsoft.com/office/2006/documentManagement/types"/>
    <ds:schemaRef ds:uri="http://schemas.microsoft.com/sharepoint/v3"/>
    <ds:schemaRef ds:uri="http://purl.org/dc/terms/"/>
    <ds:schemaRef ds:uri="http://schemas.microsoft.com/office/infopath/2007/PartnerControls"/>
    <ds:schemaRef ds:uri="http://www.w3.org/XML/1998/namespace"/>
    <ds:schemaRef ds:uri="fb0879af-3eba-417a-a55a-ffe6dcd6ca77"/>
    <ds:schemaRef ds:uri="6dc4bcd6-49db-4c07-9060-8acfc67cef9f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Præsentation med minimalistiske farver</Template>
  <TotalTime>0</TotalTime>
  <Words>337</Words>
  <Application>Microsoft Office PowerPoint</Application>
  <PresentationFormat>Widescreen</PresentationFormat>
  <Paragraphs>91</Paragraphs>
  <Slides>16</Slides>
  <Notes>12</Notes>
  <HiddenSlides>0</HiddenSlides>
  <MMClips>0</MMClips>
  <ScaleCrop>false</ScaleCrop>
  <HeadingPairs>
    <vt:vector size="6" baseType="variant">
      <vt:variant>
        <vt:lpstr>Benyttede skrifttyper</vt:lpstr>
      </vt:variant>
      <vt:variant>
        <vt:i4>5</vt:i4>
      </vt:variant>
      <vt:variant>
        <vt:lpstr>Tema</vt:lpstr>
      </vt:variant>
      <vt:variant>
        <vt:i4>1</vt:i4>
      </vt:variant>
      <vt:variant>
        <vt:lpstr>Slidetitler</vt:lpstr>
      </vt:variant>
      <vt:variant>
        <vt:i4>16</vt:i4>
      </vt:variant>
    </vt:vector>
  </HeadingPairs>
  <TitlesOfParts>
    <vt:vector size="22" baseType="lpstr">
      <vt:lpstr>Arial</vt:lpstr>
      <vt:lpstr>Calibri</vt:lpstr>
      <vt:lpstr>Cambria Math</vt:lpstr>
      <vt:lpstr>Corbel</vt:lpstr>
      <vt:lpstr>Times New Roman</vt:lpstr>
      <vt:lpstr>Office-tema</vt:lpstr>
      <vt:lpstr>MINI PROJECT 1 Identifying the girl next door</vt:lpstr>
      <vt:lpstr>DATA</vt:lpstr>
      <vt:lpstr>Overview, Cleaning &amp; PREPROCESSING</vt:lpstr>
      <vt:lpstr>NOT ALL LABELS ARE EQUAL…</vt:lpstr>
      <vt:lpstr>METHODOLOGY</vt:lpstr>
      <vt:lpstr>Methodology</vt:lpstr>
      <vt:lpstr>Methodology</vt:lpstr>
      <vt:lpstr>CODE</vt:lpstr>
      <vt:lpstr>CODE</vt:lpstr>
      <vt:lpstr>FINDINGS</vt:lpstr>
      <vt:lpstr>FINDINGS</vt:lpstr>
      <vt:lpstr>STRONG IDENTIFIERS</vt:lpstr>
      <vt:lpstr>FINDINGS</vt:lpstr>
      <vt:lpstr>Identifying Demographics</vt:lpstr>
      <vt:lpstr>FUTURE WORK</vt:lpstr>
      <vt:lpstr>ERROR ANALYSIS / FUTURE WORK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2020-03-02T11:19:58Z</dcterms:created>
  <dcterms:modified xsi:type="dcterms:W3CDTF">2020-03-02T13:33:33Z</dcterms:modified>
</cp:coreProperties>
</file>